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ink/inkAction2.xml" ContentType="application/vnd.ms-office.inkAction+xml"/>
  <Override PartName="/ppt/tags/tag2.xml" ContentType="application/vnd.openxmlformats-officedocument.presentationml.tags+xml"/>
  <Override PartName="/ppt/ink/inkAction3.xml" ContentType="application/vnd.ms-office.inkAction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Action4.xml" ContentType="application/vnd.ms-office.inkAction+xml"/>
  <Override PartName="/ppt/tags/tag5.xml" ContentType="application/vnd.openxmlformats-officedocument.presentationml.tags+xml"/>
  <Override PartName="/ppt/ink/inkAction5.xml" ContentType="application/vnd.ms-office.inkAction+xml"/>
  <Override PartName="/ppt/tags/tag6.xml" ContentType="application/vnd.openxmlformats-officedocument.presentationml.tags+xml"/>
  <Override PartName="/ppt/ink/inkAction6.xml" ContentType="application/vnd.ms-office.inkAction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ink/inkAction7.xml" ContentType="application/vnd.ms-office.inkAction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Action8.xml" ContentType="application/vnd.ms-office.inkAction+xml"/>
  <Override PartName="/ppt/tags/tag13.xml" ContentType="application/vnd.openxmlformats-officedocument.presentationml.tags+xml"/>
  <Override PartName="/ppt/ink/inkAction9.xml" ContentType="application/vnd.ms-office.inkAction+xml"/>
  <Override PartName="/ppt/tags/tag14.xml" ContentType="application/vnd.openxmlformats-officedocument.presentationml.tags+xml"/>
  <Override PartName="/ppt/ink/inkAction10.xml" ContentType="application/vnd.ms-office.inkAction+xml"/>
  <Override PartName="/ppt/tags/tag15.xml" ContentType="application/vnd.openxmlformats-officedocument.presentationml.tags+xml"/>
  <Override PartName="/ppt/ink/inkAction11.xml" ContentType="application/vnd.ms-office.inkAction+xml"/>
  <Override PartName="/ppt/tags/tag16.xml" ContentType="application/vnd.openxmlformats-officedocument.presentationml.tags+xml"/>
  <Override PartName="/ppt/ink/inkAction12.xml" ContentType="application/vnd.ms-office.inkAction+xml"/>
  <Override PartName="/ppt/tags/tag17.xml" ContentType="application/vnd.openxmlformats-officedocument.presentationml.tags+xml"/>
  <Override PartName="/ppt/ink/inkAction13.xml" ContentType="application/vnd.ms-office.inkAction+xml"/>
  <Override PartName="/ppt/tags/tag18.xml" ContentType="application/vnd.openxmlformats-officedocument.presentationml.tags+xml"/>
  <Override PartName="/ppt/ink/inkAction14.xml" ContentType="application/vnd.ms-office.inkAction+xml"/>
  <Override PartName="/ppt/tags/tag19.xml" ContentType="application/vnd.openxmlformats-officedocument.presentationml.tags+xml"/>
  <Override PartName="/ppt/ink/inkAction15.xml" ContentType="application/vnd.ms-office.inkAction+xml"/>
  <Override PartName="/ppt/tags/tag20.xml" ContentType="application/vnd.openxmlformats-officedocument.presentationml.tags+xml"/>
  <Override PartName="/ppt/ink/inkAction16.xml" ContentType="application/vnd.ms-office.inkAction+xml"/>
  <Override PartName="/ppt/tags/tag21.xml" ContentType="application/vnd.openxmlformats-officedocument.presentationml.tags+xml"/>
  <Override PartName="/ppt/ink/inkAction17.xml" ContentType="application/vnd.ms-office.inkAction+xml"/>
  <Override PartName="/ppt/tags/tag22.xml" ContentType="application/vnd.openxmlformats-officedocument.presentationml.tags+xml"/>
  <Override PartName="/ppt/ink/inkAction18.xml" ContentType="application/vnd.ms-office.inkAction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Action19.xml" ContentType="application/vnd.ms-office.inkAction+xml"/>
  <Override PartName="/ppt/tags/tag25.xml" ContentType="application/vnd.openxmlformats-officedocument.presentationml.tags+xml"/>
  <Override PartName="/ppt/ink/inkAction20.xml" ContentType="application/vnd.ms-office.inkAction+xml"/>
  <Override PartName="/ppt/tags/tag26.xml" ContentType="application/vnd.openxmlformats-officedocument.presentationml.tags+xml"/>
  <Override PartName="/ppt/ink/inkAction21.xml" ContentType="application/vnd.ms-office.inkAction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ink/inkAction22.xml" ContentType="application/vnd.ms-office.inkAction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ink/inkAction23.xml" ContentType="application/vnd.ms-office.inkAction+xml"/>
  <Override PartName="/ppt/tags/tag31.xml" ContentType="application/vnd.openxmlformats-officedocument.presentationml.tags+xml"/>
  <Override PartName="/ppt/ink/inkAction24.xml" ContentType="application/vnd.ms-office.inkAction+xml"/>
  <Override PartName="/ppt/tags/tag32.xml" ContentType="application/vnd.openxmlformats-officedocument.presentationml.tags+xml"/>
  <Override PartName="/ppt/ink/inkAction25.xml" ContentType="application/vnd.ms-office.inkAction+xml"/>
  <Override PartName="/ppt/tags/tag33.xml" ContentType="application/vnd.openxmlformats-officedocument.presentationml.tags+xml"/>
  <Override PartName="/ppt/ink/inkAction26.xml" ContentType="application/vnd.ms-office.inkAction+xml"/>
  <Override PartName="/ppt/ink/inkAction27.xml" ContentType="application/vnd.ms-office.inkAction+xml"/>
  <Override PartName="/ppt/tags/tag34.xml" ContentType="application/vnd.openxmlformats-officedocument.presentationml.tags+xml"/>
  <Override PartName="/ppt/ink/inkAction28.xml" ContentType="application/vnd.ms-office.inkAction+xml"/>
  <Override PartName="/ppt/tags/tag35.xml" ContentType="application/vnd.openxmlformats-officedocument.presentationml.tags+xml"/>
  <Override PartName="/ppt/ink/inkAction29.xml" ContentType="application/vnd.ms-office.inkAction+xml"/>
  <Override PartName="/ppt/tags/tag36.xml" ContentType="application/vnd.openxmlformats-officedocument.presentationml.tags+xml"/>
  <Override PartName="/ppt/ink/inkAction30.xml" ContentType="application/vnd.ms-office.inkAction+xml"/>
  <Override PartName="/ppt/tags/tag37.xml" ContentType="application/vnd.openxmlformats-officedocument.presentationml.tags+xml"/>
  <Override PartName="/ppt/ink/inkAction31.xml" ContentType="application/vnd.ms-office.inkAction+xml"/>
  <Override PartName="/ppt/tags/tag38.xml" ContentType="application/vnd.openxmlformats-officedocument.presentationml.tags+xml"/>
  <Override PartName="/ppt/ink/inkAction32.xml" ContentType="application/vnd.ms-office.inkAction+xml"/>
  <Override PartName="/ppt/notesSlides/notesSlide2.xml" ContentType="application/vnd.openxmlformats-officedocument.presentationml.notesSlide+xml"/>
  <Override PartName="/ppt/tags/tag39.xml" ContentType="application/vnd.openxmlformats-officedocument.presentationml.tags+xml"/>
  <Override PartName="/ppt/ink/inkAction3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74" r:id="rId2"/>
    <p:sldId id="2229" r:id="rId3"/>
    <p:sldId id="275" r:id="rId4"/>
    <p:sldId id="257" r:id="rId5"/>
    <p:sldId id="2166" r:id="rId6"/>
    <p:sldId id="2178" r:id="rId7"/>
    <p:sldId id="569" r:id="rId8"/>
    <p:sldId id="2179" r:id="rId9"/>
    <p:sldId id="2180" r:id="rId10"/>
    <p:sldId id="2182" r:id="rId11"/>
    <p:sldId id="2196" r:id="rId12"/>
    <p:sldId id="2184" r:id="rId13"/>
    <p:sldId id="2185" r:id="rId14"/>
    <p:sldId id="258" r:id="rId15"/>
    <p:sldId id="571" r:id="rId16"/>
    <p:sldId id="2194" r:id="rId17"/>
    <p:sldId id="574" r:id="rId18"/>
    <p:sldId id="575" r:id="rId19"/>
    <p:sldId id="260" r:id="rId20"/>
    <p:sldId id="577" r:id="rId21"/>
    <p:sldId id="2215" r:id="rId22"/>
    <p:sldId id="2217" r:id="rId23"/>
    <p:sldId id="2210" r:id="rId24"/>
    <p:sldId id="2218" r:id="rId25"/>
    <p:sldId id="2219" r:id="rId26"/>
    <p:sldId id="2220" r:id="rId27"/>
    <p:sldId id="2221" r:id="rId28"/>
    <p:sldId id="2222" r:id="rId29"/>
    <p:sldId id="2186" r:id="rId30"/>
    <p:sldId id="2195" r:id="rId31"/>
    <p:sldId id="2197" r:id="rId32"/>
    <p:sldId id="2211" r:id="rId33"/>
    <p:sldId id="578" r:id="rId34"/>
    <p:sldId id="1128" r:id="rId35"/>
    <p:sldId id="2165" r:id="rId36"/>
    <p:sldId id="2224" r:id="rId37"/>
    <p:sldId id="2226" r:id="rId38"/>
    <p:sldId id="2225" r:id="rId39"/>
    <p:sldId id="2191" r:id="rId40"/>
    <p:sldId id="2190" r:id="rId41"/>
    <p:sldId id="2192" r:id="rId42"/>
    <p:sldId id="290" r:id="rId43"/>
    <p:sldId id="2223" r:id="rId44"/>
    <p:sldId id="218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9B4"/>
    <a:srgbClr val="1DC4FF"/>
    <a:srgbClr val="1D6212"/>
    <a:srgbClr val="019119"/>
    <a:srgbClr val="FF6201"/>
    <a:srgbClr val="C23A2C"/>
    <a:srgbClr val="77601F"/>
    <a:srgbClr val="314311"/>
    <a:srgbClr val="213315"/>
    <a:srgbClr val="879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4" autoAdjust="0"/>
    <p:restoredTop sz="93482" autoAdjust="0"/>
  </p:normalViewPr>
  <p:slideViewPr>
    <p:cSldViewPr snapToGrid="0">
      <p:cViewPr varScale="1">
        <p:scale>
          <a:sx n="61" d="100"/>
          <a:sy n="61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1T00:14:55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69">
    <iact:property name="dataType"/>
    <iact:actionData xml:id="d0">
      <inkml:trace xmlns:inkml="http://www.w3.org/2003/InkML" xml:id="stk0" contextRef="#ctx0" brushRef="#br0">692 12415 642 0,'0'0'239'81,"0"0"-122"-81,0 0 6 0,0 0-49 0,0 0-27 0,0 0 31 0,0 0 7 0,1 7-23 0,50-14-31 0,22-21-13 0,11-6 9 1,4-7 0 4,9-2-11 3,2-2 2-2,-15 9-5 2,-6 8 7 0,-19 11 3 0,-12 8 3-2,-17 3-3 5,-7 4-8-6,-9-1-9 3,-10 3-4-2,-4-3-2 2,0 3 0 0,0 0 0 0,0 0 0-2,0 0 0 2,0 0 1 0,-12 0-1 0,-37-14 0-2,-19-9 2 2,-18-11-1 0,-8-3-1 0,1-10 0-2,2 6 1 2,4 3 0 1,12 14 0 1,14 7 0-5,16 9-1 4,10 3 0-2,15 1 0 3,8 1 1-4,8 3-1 1,4 0 0 1,0 0 0-1,-5 0 0 1,5 0 1-2,0 0 3 3,0 0 16-1,0 28 10 0,29 20-19-1,15 11-8 1,4 3-3 1,5 5 4-5,7 12-1 4,4 5 0 1,-8 4 6 3,-2-2-7-10,-11-12 4 6,-9-16 0 3,-8-18 0-7,-15-19 3 5,-2-14-6-4,-5-4 3 4,-1-3-6-2,2 0-1 2,11-48-3-5,1-37 3 6,3-33-1-2,-4-21 2-1,-6-17 0-2,-7-1 0 7,-3 11 0-6,0 22-1 10,0 29 1-16,0 31 0 4,0 28 0 10,-6 15 0-13,2 13 0 8,0 8 0 6,-4 0 0-14,-10 0 1 3,-13 17-2 5,-12 27 2 0,-17 18 2-5,-5 17 0 5,-3 10 1 1,4 13 0-1,0 3 3-4,6-4-1 0,3-9 0 4,10-13 3-1,6-12-5 2,12-13 1-6,6-13-2 4,8-15-2 1,6-12-1 3,7-14 0-10,0 0 0 6,0 0-14-2,0 0-25 2,0 0-28-1,4 0-65 0,-4 0-73 1,0 20-192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5T01:17:26.2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232">
    <iact:property name="dataType"/>
    <iact:actionData xml:id="d0">
      <inkml:trace xmlns:inkml="http://www.w3.org/2003/InkML" xml:id="stk0" contextRef="#ctx0" brushRef="#br0">790 3914 282 0,'0'0'799'6,"0"0"-660"2,0 0-37 0,0 0 6-2,0 0-62 2,0 0-6 0,0 0-3 0,15 158-9-2,-15-107 6 2,-2 7 3 1,0-2-4-2,-3-2-1-1,5-7-2 2,0-13-13 0,0-14-3 0,0-8-9-2,0-10-2 2,0-2-1 0,0 0 0 0,0 0 3-1,0 0-3 1,0 0 4-1,0 0-2 1,5 0 4-2,22 0-8 2,18 0 1 0,-1 0 1 0,0 0 0-2,4 0 3 2,2 0 1 3,0-2 14-5,2 2-4 2,5 0 10-2,7 0-5 3,4-4-2-1,9 4 2 0,5-2-4-3,5 2 2 4,-3 0 7-1,8-3-10-2,-2-3-8 3,-3-3-1-2,5 1-7 2,-3-1 0-4,6 1 0 3,-5 3 0-1,-1 3 0 2,-10 2 0-3,-10 0 0 2,-1 0 0 0,-10 0 0 0,5 0 0 1,-3 0 0-5,-5 0 0 5,2 0 0-1,-8 0 0-2,-1 0 0 2,-8 0 0-1,4 0 0 2,-8 0 0-3,3 0 0 4,-1 2 0-5,2 3 0 5,0 1 0-5,0-4 0 3,1 2 0 0,-2-3 0 0,-6 3 0-2,-5-4 0 1,5 6 0 2,-3 1 0-1,-1-7 0-2,-4 7 0 1,-6-4 0 1,-7-3 0-1,-7 3 0 1,-2-3 0-2,-3 0 0 3,12 0 0-1,8 0 0-3,5 0 0 6,2 0 0-5,1 0 0 1,1 0 0 1,-2 0 0-1,2 0 0 1,-4 0 0 2,1 0 0-4,-6 0 0 1,-2 0 0 0,-2 0 0 1,-9 0 0-3,2 0 0 3,-8 0 0 0,2 0 0 0,-3 0 0 0,0 0 0 0,0 0 0-1,0 0 0 1,0 0 0-2,0 0 0 2,4 0 0 1,2-26 0 1,0-15 0-4,1-16 0 1,-4-4 0 0,-1 4-3 0,-2 4-24-1,0 9-16 2,0 7-47 1,0 13-65-1,0 14-72-2,0 10-109 1,0 0-387 1</inkml:trace>
    </iact:actionData>
  </iact:action>
  <iact:action type="add" startTime="3945">
    <iact:property name="dataType"/>
    <iact:actionData xml:id="d1">
      <inkml:trace xmlns:inkml="http://www.w3.org/2003/InkML" xml:id="stk1" contextRef="#ctx0" brushRef="#br0">15948 3248 438 0,'0'0'177'3,"0"0"-165"6,0 0 7-1,0 0-19-2,0 0-42 2,0 0-40 0,0 0-15-1,-43 51 41 0,43-51 15 1,0 0 41 0,0 0 58-1,0 0 141-1,3 0 49 2,-1 0-61 0,3 0-58 0,-2 3-20-2,0-3 3 2,0 2-18 0,1 6-31 0,2 7 4-1,4 11 7 0,1 7-48 2,5 16 12-2,-3 6-8-1,2 4 4 5,-2 7-2-4,0-1 2 1,-3 1-5-2,3-4-3 2,-3-7-6-1,-4-12-9 3,-2-8 1-6,-1-16 0 6,0-8-2-3,-3-4 1 0,0-4-6 0,0 4 0-1,0-5-1 2,0 1-3 1,0 2 1-2,0-2 4 0,0-3-6 3,0 4 8-4,0-2-4-1,0 1 1 3,0-1-3 1,0-2 0-1,0 0-1-3,0 0-1 4,0 0 5-2,10 0-1 3,11 0-4-6,9 0 0 4,15 3 0 1,3 0 0-1,-3 1 0-1,11-4 0 0,1 0 0 1,2 0 0 0,7 0 0 0,-3 0 0-2,1 0 0 4,0 0 0-4,-2 0 0 0,8 0 0 2,-5 0 0 1,8-4 0-1,-2 1 0-3,-2 0 0 4,-1-2 0-1,-5-1 0 0,-5 0 0-3,1-1 0 6,-5 0 0-6,7 2 0 4,1 2 0-4,3-2 0 3,5-3 0 1,-7-4 0-1,1 0 0-1,-7 0 0 0,-5 7 0 3,-4 3 0-4,-8-4 0 0,7 4 0 2,-10-1 0 0,0 1 0 0,2 2 0 0,-10-4 0-2,3 4 0 2,1 0 0 0,-5 0 0-2,3 0 0 3,0 0 0-3,-1 0 0 3,1 0 0-4,5 0 0 3,-3 0 0 1,2 0 0-2,-2 0 0 1,7 0 0-2,-3-3 0 4,2 3 0-3,-1 0 0-1,-3 0 0 2,-10 0 0 0,-2 0 0-1,-15 0 0-1,-2 0 0 2,0 0 0 0,-2 0 0 0,1 0 0-3,3 0 0 3,-2 0 0 1,-1 0 0-2,-1 0 0 0,-4 0 0 0,4 0 0 2,-4 0 0-2,0 0 0 1,0 0 0-2,0 0 0 4,0 0 0-3,0 0 0-2,0 0 0 3,0 0 0 1,0 0 0-1,0 0 0-3,0-3 0 5,5-21 0-3,-1-28-14 2,2-23 8-4,-6-18-6 2,0-8 3 2,0-3-4-1,0 14-15-2,0 17-12 2,0 22-20 0,0 21-40 0,0 21-61-2,0 9-26 2,0 9-90 1</inkml:trace>
    </iact:actionData>
  </iact:action>
  <iact:action type="add" startTime="6050">
    <iact:property name="dataType"/>
    <iact:actionData xml:id="d2">
      <inkml:trace xmlns:inkml="http://www.w3.org/2003/InkML" xml:id="stk2" contextRef="#ctx0" brushRef="#br0">7774 262 875 0,'0'0'178'4,"0"0"-56"5,0 0-9-1,0 0-27 0,0 0-9-3,0 0-10 3,0 0-3 0,10-24-4 0,-10 24 7 0,0 0-13 0,-18 0-18 0,-26 0 10-1,-12 0-8-1,-10 0-15 2,-6 0-9-1,-8 0 10 2,3 0-7-2,-4 0 3 1,0 0 1 2,-5 0-1-5,1 0-6 2,1 0-3 0,1 0-11 2,6 0 0-2,-4 0 0-1,-4 3 0 3,-7 1 0-1,-5-2 0 1,10-2 0-5,8 0 0 6,0 0 0-4,7 3 0 3,4-1 0 0,0 1 0-2,7 0 0 0,1-3 0 0,-1 0 0-1,11 0 0 1,-4 0 0 3,3 0 0-3,2 0 0-1,-2 0 0 3,5 0 0-2,-1 0 0 1,-2 0 0-2,1 0 0 2,0 0 0-1,5-3 0 3,10 0 0-6,1 1 0 3,10 2 0 2,9 0 0-2,3 0 0 1,3-3 0 0,-2 3 0 4,5 0 0-8,-8 0 0 2,0 0 0 1,-1 0 0 2,9 0 0-2,1 0 0 1,3 0 0-1,0 0 0 0,-3 0 0 1,3 5 0-2,0 25 0 2,0 19 0 1,0 4 0-2,0 10 0 0,0 4 0 6,0-1 0-9,0 11 0 4,0-4 0 0,0 4 0-5,0 0 0 6,0-3 0 2,6 5 0-6,-5-3 0 5,8-2 0-5,-6 5 0 2,-2 0 0-1,2 3 0 3,2-1 0-2,-2-5 0 1,1-2 0-2,0-7 0 4,5 0 0-4,3 4 0 3,-5-1 0-4,2 1 0 7,-9 4 0-8,1-2 0 6,-1 0 0-6,0-3 0 5,0 4 0-2,0-7 0 2,0 7 0-3,0 1 0 2,0 5 0 1,0 3 0-2,0-2 0-1,0 4 0 1,0-4 0 1,0-8 0 1,0-5 0-4,0-12 0 9,0 0 0-11,-1 0 0 5,-4 4 0-2,-2 2 0 2,3-1 0-2,1 6 0 3,3 7 0 2,-9-2 0-3,8-1 0 0,-7-15 0-4,4-4 0 3,4-12 0-1,-4-5 0 4,4-4 0-4,0-4 0 1,0-2 0 3,0 1 0-3,0 0 0-1,0-1 0 1,0-8 0 1,0-4 0-1,0-6 0 3,0-7 0-6,0 0 0 4,0 0 0 0,0 0 0 3,0 0 0-3,0 2 0-1,17 1 0-1,19 2 0 0,14 4 0 1,13-6 0 1,1-3 0 1,16 0 0-2,8 0 0-1,12 0 0 3,10 0 0-2,5 0 0 1,-2 0 0-2,0 0 0 2,-6 0 0 0,-5 0 0 2,5 0 0-7,2 0 0 8,8 0 0-5,1 0 0 3,0-5 0-5,1-2 0 4,-16 2 0 1,-11 2 0-1,-19 1 0-1,-13 2 0-1,-6-3 0 5,-8-1 0-6,2 4 0 2,-2 0 0 1,5-4 0 0,-3 0 0 0,4 2 0-2,-6-4 0 2,-8 2 0 0,-10 3 0 0,-10-3 0-2,-3 1 0 3,1-2 0-2,-3 5 0 0,-3 0 0-2,-7 0 0 4,-2 0 0-1,5-3 0 0,-3 3 0-1,0-2 0 0,-3-1 0 2,0 3 0-2,0-12 0-1,1-12 0 2,-1-10 0 3,0-18 0-2,0-6 0-3,0-10 0 0,0-14 0 0,0-12 0 3,0-17 0-4,0-7 0 3,0 1 0 0,0 4 0 0,0 7 0-1,0 10 0 3,0 0 0-3,0-3 0 0,0 2 0 1,0-5 0-1,0-5 0 2,0 1 0-2,0-2 0 2,0 2 0-2,0 5 0-2,0 9 0 3,0 8 0-4,3 5 0 5,7 8 0 2,-7-4 0-1,5-6 0-6,-6-1 0 1,4-4 0 3,-1 0 0 0,-2-2 0-2,-3 7 0 4,0 3 0-2,0 2 0-2,0 2 0 5,0 7 0-7,0 6 0 5,0 7 0-3,0 7 0 4,0 7 0-4,0 5 0 1,0 11 0 0,0 4 0-1,0 6 0 2,0 3 0 0,-3-1-40 0,-6-4-25 3,5-15-53-1,1-23-41-7,-2-19 6 4,5 37-99-2,0-3-123 3</inkml:trace>
    </iact:actionData>
  </iact:action>
  <iact:action type="add" startTime="8859">
    <iact:property name="dataType"/>
    <iact:actionData xml:id="d3">
      <inkml:trace xmlns:inkml="http://www.w3.org/2003/InkML" xml:id="stk3" contextRef="#ctx0" brushRef="#br0">28388 314 499 0,'0'0'351'3,"0"0"-259"6,0 0 13-1,0 0-27-3,0 0-15 4,0 0 20-2,0 0-10-1,-199-45-7 2,133 34-1 0,-4-2-5 0,6-4-9 0,-4-4-10-1,0 2-13 0,7 2-3 1,0 6 10-1,5 8 7 2,9 3 1-3,0 0 2 3,-3 0-16-4,0 0 3 6,-11 0-9-5,-2 0-7 3,-8 0-4-4,-10 0 5 4,-3 0-5-1,-1 0 3 0,6 0-2 0,4 0 1-2,5 0-4 2,7 0-5 0,-3 0-1 0,0 0-4-2,-4 0 0 1,-4 0 0 2,-8 0 0-2,-10 0 0 2,-5 0 0-3,-7 0 0 4,7 0 0-5,4 0 0 1,9 6 0 2,4-3 0 0,6-1 0 0,0 1 0-1,-3-3 0 2,5 5 0-3,1-1 0 1,1-1 0 1,-2 2 0 0,-1-2 0 0,1-1 0-2,1-2 0 1,-6 0 0 1,-4 0 0 1,1 0 0-1,-8 7 0 0,-8-6 0-2,-1 8 0 3,-7 2 0-2,4 0 0-1,7-2 0 1,1 0 0 2,7-1 0-1,-3 1 0-3,-5-4 0 4,7 4 0-2,-1-4 0 3,8 1 0-6,6 0 0 4,9-1 0 0,11-2 0 0,2 2 0-1,6-2 0 1,-3-3 0 0,0 4 0-1,3-2 0 2,-2 1 0-4,-3-3 0 6,-2 0 0-5,-4 0 0 0,-4 0 0 1,-4 0 0 2,-8 0 0-2,-5 0 0-1,-8 0 0 3,-2-3 0-2,-8-3 0 3,1 1 0-6,1-3 0 4,-4-1 0 1,3-6 0-1,7 2 0-2,7-4 0 1,19 2 0 2,8 7 0-3,6-1 0 3,1 9 0-2,-2 0 0 2,-1 0 0-3,-8 0 0 1,-6 0 0 1,-8 0 0-1,-6 0 0 1,-2 0 0-2,7 0 0 4,15 0 0-4,11 0 0 4,14 0 0-5,15 0 0 3,2 0 0-1,14 0 0 2,-6 0 0-3,-5 0 0 0,-5 0 0 3,-2 3 0-1,1 9 0-1,-2-1 0 0,6 0 0 2,1-1 0-4,1-5 0 3,0 0 0 0,-4 4 0 0,-8-4 0 0,-13 3 0-2,4-1 0 3,3-2 0-2,4 0-25 2,11-2 12-4,2 1 9 2,3-2-8 2,7-2 11-4,0 3-1 4,0 3 2-1,-1 8 4 1,0 6 2-1,-8 8-5-1,8 6 5-1,-8-4-4 2,8 1 1-2,-5-3-1 2,2-3-2 1,-1-2 0 1,4 3 1-2,-6-2-1-4,0 9 1 4,-3 11-1-1,1 10 2-1,1 17 2 2,-2 11 3 0,1 13 2 0,-1 7 0-2,3 5-9 2,-3 2 0 0,4 6 0 0,2 4 0-2,0 1 0 5,-2-2 0-3,4-3 0-1,3-2 0 0,-3 2 0-2,2-3 0 3,0 4 0 0,1-3 0-2,2-1 0 5,-5 6 0-3,5 0 0 0,0-7 0-5,-3 3 0 5,3-11 0 2,0 2 0-2,0-10 0-5,0-6 0 8,13-7 0-5,0-9 0 4,0-5 0-6,-4-7 0 7,-2-4 0-1,2 2 0 2,-6-9 0-10,-2-6 0 6,4-6 0-3,-5-10 0 1,4-6 0 2,-4-10 0-1,0-1 0 0,0-4 0 0,0-6 0 3,3 6 0-5,-3-5 0 3,12-2 0 4,9 0 0-7,17 0 0 3,8 0 0 0,8 0 0-2,-3-6 0-2,1 2 0 8,3-1 0-5,6 5 0-1,4 0 0 2,3 0 0 0,8 0 0 3,3 0 0-8,3 0 0 4,2 9 0 3,3-3 0 1,2 5 0-8,6-2 0 2,-1 5 0 3,-4-3 0 5,-3 0 0-7,-6-3 0-2,-4 4 0 3,-3 0 0 1,-8-1 0 0,-2-1 0-2,-4-1 0 3,3-4 0-2,1-5 0 1,10 0 0-2,6 0 0 2,8 0 0 0,1-2 0 3,-5-13 0-5,-10 1 0 3,-5 6 0-2,-4 3 0-1,-5-2 0-1,1 6 0 4,4-3 0-1,3 4 0 0,5 0 0-2,2 0 0 3,10 0 0-2,4 0 0 2,4 0 0-4,1 0 0 5,-1 0 0-5,-5 0 0 7,-2 0 0-9,-5 4 0 4,-7-3 0 1,-2 6 0 2,-1-7 0-3,-8 3 0-1,2-3 0 2,1 0 0 0,-6 0 0 1,-4 0 0-5,-6 0 0 4,-2 0 0 0,-1 0 0-1,7 0 0 1,3 0 0 0,6-3 0 0,5-9 0-3,8 1 0 3,5 2 0 0,3 1 0 0,0 1 0-2,2 0 0 3,-7 4 0-1,3 1 0-1,-3-1 0 1,-2 1 0-2,-6 2 0 3,10-8 0-2,3 4 0 4,9-1 0-8,10 1 0 5,-1 4 0 0,5-3 0 0,-10 3 0-2,-7-1 0 2,-3-4 0 1,-6 3 0-3,4 0 0 1,-3-2 0 1,-6 2 0 1,-2-1 0-4,-7 1 0 3,0-2 0 0,-8-2 0 1,-5 1 0-3,-3-1 0 1,-8-2 0 2,-2 3 0-2,-1 2 0-1,-4-4 0 3,4 5 0-1,0 2 0-1,4 0 0-1,12-3 0 2,2 3 0 1,9-2 0-1,-6-1 0-3,2 3 0 3,-3 0 0 0,-6 0 0 0,-11 0 0-1,-7 0 0 0,-4 0 0 1,-12 0 0 0,-4 0 0-2,-3 0 0 2,-10 0 0 2,5-6 0-4,-6 0 0 0,4-5 0 2,2-10 0 0,2-6 0 0,-3-15 0-2,0-11 0 2,-2-18 0 0,-1-18-6 0,0-9 3-2,-1-3-6 4,1 2 1-4,2 3-3 2,-3 1 4-1,0-6-1 1,-2 0 1-1,2-1 5 3,2 7-5-4,-1 7 4 1,-1 10 3 1,1 7-5-1,1-1 3-1,-2-4 1 3,-2 0-1-2,-1-3 1 2,0 4 1-4,0 2-3 4,0 2 3-2,0 6-4 1,0 4 1-2,0-6-1 3,0-2 1-2,0 2 3 1,-9-1-4-2,5 7 0 4,1 2 0-2,-1 5 0-1,4 7 3 0,0 3 0-1,0 7 2 5,0 3-2-5,0-3 1 3,0-1 0-5,0 1 0 4,0-4-1 2,0 4-1-4,4-3-2 0,-1-5 3 2,-2-4-6 1,-1-5 2-4,0 1-1 6,0-3 3-4,3 2 0 1,-3 7 0-2,0 5 3 1,0 7-2 0,5 0 1 3,-1-5 2-3,5-5-2 0,-6 0 1 1,0 4-2-2,1 1 1 4,2 7-1-6,-2 7 1 4,-1 9-1 0,-3 9 1-2,4 5 0 2,-4 3 1 0,0 0 0 1,0 0-10-5,0 0-31 4,0 0-27 1,0 0-19-1,0 0-3-2,0 0-27 1,0 28-45 2,0-9-116-1,0 13-321-1</inkml:trace>
    </iact:actionData>
  </iact:action>
  <iact:action type="add" startTime="13949">
    <iact:property name="dataType"/>
    <iact:actionData xml:id="d4">
      <inkml:trace xmlns:inkml="http://www.w3.org/2003/InkML" xml:id="stk4" contextRef="#ctx0" brushRef="#br0">19937 6986 60 0,'0'0'74'4,"0"0"-23"4,0 0-23-1,0 0-17 3,0 0-8-6,0 0-1 4,0 0 1 0,0 0 30 0,0 0 28-2,0 0 15 2,-6 0-6 0,6 0-13 0,0 0-2-1,0 0 17 0,0 0 8 1,-1 0-15 0,1 0 2-2,0 0 4 2,-3 0-11 0,3 0-10 0,0 0 12-2,0 0 1 3,0 0 2-2,-7 0 1 3,4 0-12-6,-3 14-25 4,-1 6 6 0,0 2-12 0,-3 4-7-2,-1 0 0 2,6-5 7 0,-3 3-5 0,4-5-5-2,1-2 2 2,-3-4-4 0,3 2-6 0,2-5 0-2,1-3-1 2,-3-2 3 2,3-3-5-4,0-2 5 0,0 0-2 3,0 0-4-2,0 0 2 2,0 0-3-4,0 0-1 3,0 0 1 0,0 0 2 1,0 0 0-3,0 0 2 1,0 4-3 1,0-2-2 3,0 5 3-5,4-7-4 0,12 0 4 2,5 0-2 1,-3 0 1-4,4 0-1 3,-1 0 0 0,2 0 1 0,-3 0 6-2,6 0-5 4,3 0 6-4,-4 0 0 4,7 0 4-6,-8 0-2 4,4 0 4 0,1 0-6 1,-5 0-3-3,4 0 1 1,7 0 1 2,-5 0-1-1,5 0-5 0,-2 0 4-2,4 0-1 3,-3 4 5-1,-2 0 2-4,6-2 0 5,1 1-1-2,-6 1-6 2,-2-4 4-3,2 0-6 3,-2 0 2-2,-1 0-1 2,6 0-1-5,1 0 1 4,3 0 0 0,-5 5 3 0,4-3 0 0,-1 1 4-1,1 0-3 1,-3-3 5-1,2 2-10 2,-11-2 4-4,2 3-1 6,-3 0-4-5,-5-3 2-1,6 3 3 3,-1 0-3 0,2 0 0 0,-1 2 4-2,1 0-4 3,0-1 1-1,2-1-3 1,-2-3 0-5,3 0-1 5,1 0 1-1,0 0-1-1,-1 0 1-1,-1 0 0 2,-2 0-1 0,-2 0 2 0,-9 0-2-1,3 0 0 1,-1 0 1-1,-1 0 0 2,6 0-1-4,-1 0 1 4,4 0-3-2,-4-3 5 1,3-1-3-1,-9 2 1 3,1-1-1-4,-7 3 0 2,-4 0 0-4,1 0-1 5,2 0 1-1,-7 0-1 0,7 0 1 0,-3 0 0-2,-1 0 0 2,-2-3-1 0,8 1 0-1,-3-1 0 0,-4 0 1 2,6 3-1-1,-1-3 1-1,-3 0 0 1,6-2-1-3,-3 2 2 4,-6 3-3-3,5-3 2 3,-9 3-2-1,0 0 2 0,3 0-1 2,-3 0 1-5,0-2-2 2,3-3-1 0,-2 5 2-2,2 0 1 4,2 0-3-1,-5-4 2 0,0 4-2-1,0-3 1 2,0-12-4-1,0 0 4-1,0-12 1-1,0-7 2 2,0 4-2-1,-5-4 3 1,-5 1-3-2,0 4 1 4,-3 2 0-4,3 7-1 5,5 3 1-8,0 6 0 5,-3 2-2 0,8 6 0 0,-2 3-9-1,2 0-47 0,0 0-27 1,0 0-50 0,0 13-35-2,0 4-165 2,0-2-689-1</inkml:trace>
    </iact:actionData>
  </iact:action>
  <iact:action type="add" startTime="18554">
    <iact:property name="dataType"/>
    <iact:actionData xml:id="d5">
      <inkml:trace xmlns:inkml="http://www.w3.org/2003/InkML" xml:id="stk5" contextRef="#ctx0" brushRef="#br0">29545 5924 3 0,'0'0'10'4,"0"0"11"4,0 0 2-2,0 0-15 2,0 0-6 0,0 0-2 0,0 0-15-2,0 0-16 3,53-53 26-2,-53 53 5 1,2-4 23-2,1 4 1 2,-3 0-6 0,6 0 22-1,-6 0 1 2,0 0-2-2,0 0-10 1,0 0 20 0,0 0 31-2,2-3 4 1,0 3 7 2,1-1 24-1,4-4 14-3,-7 3-38 4,0 0-10-1,0 2 6-1,0 0-7-1,0 0-23 3,0 0-12-2,0-4 3 1,-7 2-10-2,-34-1 16 2,-18 1-8 0,2 2-20-2,-1 0-13 3,-1 0-5-2,5 0-8 5,3 0 2-7,15 0-1 6,9 0-1-3,8 0 0-1,10 0 0 1,9 0 0-6,0-7-1 5,0-3-1 4,9-7 4-2,26-3 2-3,5 8-2 0,1 4 1 2,-5 8 0-2,2 0 1 1,-5 0 6 2,-8 0-3-2,1 0-2 0,-3 0-4 1,-7 8-1-2,-2-2-1 4,2 3-17 0,-3-3-42-3,5-5-50-2,-18-1-92 2,3 0-274 0</inkml:trace>
    </iact:actionData>
  </iact:action>
  <iact:action type="add" startTime="19374">
    <iact:property name="dataType"/>
    <iact:actionData xml:id="d6">
      <inkml:trace xmlns:inkml="http://www.w3.org/2003/InkML" xml:id="stk6" contextRef="#ctx0" brushRef="#br0">30255 5735 392 0,'0'0'154'3,"0"0"-59"3,0 0 53 1,0 0-69 3,0 0 7-6,0 0-18 5,-204 14-8-2,157-14-23 2,7 0-10-4,-2 0-12 3,13 0-7 0,3 0-4 0,4 0-4-2,13 0-4 2,9 0-8 1,0-7-9-2,0-14-10 0,0 8 6 0,0 10-75 1,9 3-177 0</inkml:trace>
    </iact:actionData>
  </iact:action>
  <iact:action type="add" startTime="20198">
    <iact:property name="dataType"/>
    <iact:actionData xml:id="d7">
      <inkml:trace xmlns:inkml="http://www.w3.org/2003/InkML" xml:id="stk7" contextRef="#ctx0" brushRef="#br0">29572 7770 114 0,'0'0'336'5,"0"0"-206"1,0 0 66-1,0 0-64 3,0 0-8 0,0 0-20 0,0 0-24-2,16 8-4 2,-16-8 1 0,0 0 3 0,0 0-22-2,-3 0-6 2,-33 4 3 2,-2-3-20-1,-1 3-21-3,9-1-11 1,2 0-3 0,2-3-2 1,0 0-20-3,-1 0-65 4,-7 5-88-2,20 0-42 1,-2 4-287-2</inkml:trace>
    </iact:actionData>
  </iact:action>
  <iact:action type="add" startTime="20966">
    <iact:property name="dataType"/>
    <iact:actionData xml:id="d8">
      <inkml:trace xmlns:inkml="http://www.w3.org/2003/InkML" xml:id="stk8" contextRef="#ctx0" brushRef="#br0">30312 9293 266 0,'0'0'184'6,"0"0"-70"2,0 0 23 0,0 0-45-2,0 0-15 2,0 0-3 0,46 0 12 0,-46 0-13-2,0 0 11 2,0 0-17 0,0 0-12 0,0 0-1 0,0 0-7-1,-3 0-9 0,-36 0 0 2,-10 0 15-4,-1 0-26 3,-5 0-19 1,10 2-2-2,2 6-5-1,2-6-1 4,9 3-3-2,9 1-26 0,9 0-66-1,14-3-94-1,0 1-93 2</inkml:trace>
    </iact:actionData>
  </iact:action>
  <iact:action type="add" startTime="22376">
    <iact:property name="dataType"/>
    <iact:actionData xml:id="d9">
      <inkml:trace xmlns:inkml="http://www.w3.org/2003/InkML" xml:id="stk9" contextRef="#ctx0" brushRef="#br0">30757 9012 492 0,'0'0'141'6,"0"0"60"3,0 0-35-2,0 0-84-1,0 0-44 3,0 0-7-2,0 0-10 1,-21 135 2-2,10-107 3 2,3 1-10 0,1-2-5 0,1 2-2-2,-1-8 1 2,6 1-7 1,-2-9-1 0,3-7-2-3,0-3-2 2,0-3-12 0,0 0-34-1,0 0-25-1,0 0-73 4,0-3-105-5,0-9-196 5</inkml:trace>
    </iact:actionData>
  </iact:action>
  <iact:action type="add" startTime="22791">
    <iact:property name="dataType"/>
    <iact:actionData xml:id="d10">
      <inkml:trace xmlns:inkml="http://www.w3.org/2003/InkML" xml:id="stk10" contextRef="#ctx0" brushRef="#br0">31025 9065 489 0,'0'0'76'5,"0"0"67"2,0 0-68 1,0 0-27-1,0 0 19 0,0 0-19 0,120-4 8 2,-105 4-1-1,-1 0-28-2,-5 0 3 5,-1 0-5-6,0 10 3 4,-4 4 5-4,-1 6-6 4,-3 2-5-2,0 6-4 2,0-3-13-4,0 1-4 3,-7-4 0 0,-9-2 1 0,-5-3-2-2,1-3 0 2,-3-3-1 0,-5-3 1 0,-1-1 0-2,-4-5-2 2,-5-2-1 0,5 0-2 3,0 0-2-4,10 0-10 2,2-12 0-5,14-2-10 3,-2 1 6-1,9-1 4 2,0 1 10-1,0 3 3 1,0 3 3 0,0 4 1-1,13 3 0 1,6 0 1 0,9 0 0-3,1 0 0 4,3 0 5 0,1 0 5-1,6 0 3-2,-8 0-2 2,-3 3 13 0,-3 14 2-1,-7-2-8-1,-3 6-10 4,1-3 0-4,-4-1-7 3,0-2-2-4,-4-7 2 2,-5-1-5 2,0-6-4-2,0 3-23 1,0-1-26-2,1-1-47 3,-4-2-102-1,0 3-305-3</inkml:trace>
    </iact:actionData>
  </iact:action>
  <iact:action type="add" startTime="23514">
    <iact:property name="dataType"/>
    <iact:actionData xml:id="d11">
      <inkml:trace xmlns:inkml="http://www.w3.org/2003/InkML" xml:id="stk11" contextRef="#ctx0" brushRef="#br0">31484 9074 336 0,'0'0'132'1,"0"0"-53"6,0 0 12 2,0 0-12-2,0 0 2-1,0 0 8 2,0-9-34 0,0 9 2 0,0-4 0-2,12 4-4 2,2-7-2 0,4 7-11 0,5-2-9-2,3-2-10 2,2 4 1 0,6-2-7 0,1-1 2-2,-2 3-10 2,-4 0 8 0,-1 0-4 0,-11 0 6-2,-4 0 5 3,-2 0 6-1,-9 11-9-1,-2 6-9-1,0-3-2 2,0 0-8 0,0 1-2 0,-13-4-3-2,-13 0 3 2,-4 0-5 0,-1-5 0 0,1 1-6-2,1-1 3 3,9-2 1-2,10-2 4 1,2 1 3-2,5-3 2 2,3 0 3 0,0 0-2 0,0 4 3-2,0 4 0 2,0 2-2 1,0 4-2-2,0 3-2-1,6 3 0 3,6 0-2-2,7 0-3 1,5-1-1-2,0-4 7 5,-7-2 0-4,-3 2 1 0,-3-2 0 0,-9-2 1 2,-2 1-1-2,0-4-3 0,0-2-10-1,-13 2 5 2,-21-5 6 0,-7-3-12 0,-2 0-30-1,-1 0-54 1,27 0-43 0,7 0-257 1</inkml:trace>
    </iact:actionData>
  </iact:action>
  <iact:action type="add" startTime="24613">
    <iact:property name="dataType"/>
    <iact:actionData xml:id="d12">
      <inkml:trace xmlns:inkml="http://www.w3.org/2003/InkML" xml:id="stk12" contextRef="#ctx0" brushRef="#br0">32902 5545 96 0,'0'0'434'5,"0"0"-248"1,0 0 19 2,0 0-63 0,0 0-49 0,0 0-19-2,0 0-15 2,-161 41 23 0,65-28-31 0,8-9-25-2,11 2-15 2,9-1-7 2,10 1-3-2,7 0-1-2,6 7-60 1,6 9-70 2,36-13-108-2,3 12-457-1</inkml:trace>
    </iact:actionData>
  </iact:action>
  <iact:action type="add" startTime="25125">
    <iact:property name="dataType"/>
    <iact:actionData xml:id="d13">
      <inkml:trace xmlns:inkml="http://www.w3.org/2003/InkML" xml:id="stk13" contextRef="#ctx0" brushRef="#br0">32725 7497 473 0,'0'0'258'3,"0"0"-124"3,0 0-1 2,0 0-44 0,0 0 32 0,-161-25-47-1,74 25-16 0,-7 0-23 2,-2 10-15-2,8 5-17-1,-5 5-3 2,9 1-9 0,10-8-51 0,15 1-61-2,56-13-69 2,3 3-285 0</inkml:trace>
    </iact:actionData>
  </iact:action>
  <iact:action type="add" startTime="25633">
    <iact:property name="dataType"/>
    <iact:actionData xml:id="d14">
      <inkml:trace xmlns:inkml="http://www.w3.org/2003/InkML" xml:id="stk14" contextRef="#ctx0" brushRef="#br0">32945 9130 421 0,'0'0'94'3,"0"0"-17"5,0 0 59 0,0 0-77 0,0 0-9 0,0 0-2-2,89 29 30 2,-81-29-15 0,-8 0 10 0,0 0 19-2,0 0-29 2,-2 0-23 0,-52 5 5 0,-26 1-4-1,-17-1-7 1,6 4-21 0,5-4-9-1,8 3-2 2,4 1-2 1,4 2-11 0,7-4-85-6,55-3-64 4,8-4-169-4</inkml:trace>
    </iact:actionData>
  </iact:action>
  <iact:action type="add" startTime="28354">
    <iact:property name="dataType"/>
    <iact:actionData xml:id="d15">
      <inkml:trace xmlns:inkml="http://www.w3.org/2003/InkML" xml:id="stk15" contextRef="#ctx0" brushRef="#br0">18199 10618 453 0,'0'0'161'1,"0"0"25"6,0 0-36 1,0 0-44 0,0 0-21-2,0 0-10 2,0 0-8 1,38 0-7-1,-8 0-20 0,20 7 9-1,11 3-2 1,2 0-22 2,10-1-6-6,-5 2 1 2,-1-6-5 2,-11 0-11 0,-15 2 0-2,-15 0 2 2,-15-3-5 1,-8 2 2-1,-3-3 1-3,0-1-3 3,0 0-1 2,0 2-9-4,-37-4-8 0,-30 0 17 2,-21 0 13 0,-15-8-13 0,-3-7 0-1,12-2 1 3,12 6 0-1,23 2 1-4,18 4-2 2,18 2 2 0,17-2-2 2,6 3 2-2,0-2-2-1,19 4 13 2,35 0-8 0,23 0-1 2,14 0-4-6,-1 11 1 4,-3-3 2 0,-10 1-1 3,-18-6 0-4,-15 0-3 0,-20-1 1 0,-15 1 0-1,-9-1 0 1,0 1 1-1,0 1-2 4,-4-1-9 0,-28-3-4-5,-22 0 14 2,-5 0 9 0,2 0-7 2,6 0 1-4,15 0 6 4,12 0-7 3,12 0 4 0,10 0-5-10,2 0 7 6,0 0-6-4,0 0 4 3,0 0-2-1,5 7 3 2,19 10-7 1,-2 1-7-2,-3-5-6 2,1-4-22-4,4-4-23 4,7-5-46-2,10 0-45 1,4-2-24 1,-33-10-104 0,-1 7-464-1</inkml:trace>
    </iact:actionData>
  </iact:action>
  <iact:action type="add" startTime="29287">
    <iact:property name="dataType"/>
    <iact:actionData xml:id="d16">
      <inkml:trace xmlns:inkml="http://www.w3.org/2003/InkML" xml:id="stk16" contextRef="#ctx0" brushRef="#br0">19173 10594 137 0,'0'0'435'6,"0"0"-276"1,0 0 9 1,0 0-70-1,0 0-12 0,0 0-17 1,0 0-18 0,-8 0-2-2,8 0 4 2,0 0-2 0,23 0 3 0,17 0-12-2,14 0-8 3,10 0-7-2,4 0-11 2,3 0 4-4,-7 0-3 3,-11 0-8 0,-19 0 7 4,-11 0-11-9,-11 0-3 12,-8 0-1-11,-4 0 6 4,0 0-2-4,0 0-4 3,0 0-1 1,0 0-6 0,-52 0 2-2,-16 0 4 2,-22 0 9 0,0 0-8 0,9 0-1-2,11 0-2 3,16 0 2 0,17 0 0 0,18 0 1-5,9 0 3 3,10 0-4 1,0 0-1 0,0 0-7-2,17 0 8 2,32 0 4 0,18 0-1 4,7 0 1-5,-4 4-4 0,-12 3 6 0,-18 2-2-1,-11-1-4-1,-19-5-1 3,-5-3 1 0,-5 0 0 0,0 0-1-3,0 0 1 4,0 3-10-1,-15-3 3 1,-27 0 6-4,-3 0 1 3,-7 0 1 0,11 0-1 0,11 0-5-2,1 3-14 2,9 1-55 0,8 3-58 3,12-4-67-6,0 6-200 3</inkml:trace>
    </iact:actionData>
  </iact:action>
  <iact:action type="add" startTime="34011">
    <iact:property name="dataType"/>
    <iact:actionData xml:id="d17">
      <inkml:trace xmlns:inkml="http://www.w3.org/2003/InkML" xml:id="stk17" contextRef="#ctx0" brushRef="#br1">8337 1622 715 0,'0'0'264'2,"0"0"-88"5,0 0 8 1,0 0-46 0,0 0-43-2,0 0-16 3,0 0-11-2,0 5 2 2,0-5-10-4,23 0-4 3,22-3 1 0,14-12-6 0,21-4-17-2,8-6-34 2,21-8 0 0,4-3 0 0,7 1 0 2,-11 5 0-4,-12 6 0 4,-13 7 0-3,-7 4 0-3,-14 5 0 4,-14 2 0 1,-14 3 0-2,-21 0 0-1,-7 3 0 3,-7 0 0-2,0 0 0 3,0 0 0-3,0 0 0 1,0 0 0-1,0 0 0 1,-21 0 0-2,-46-14 0 1,-26-11 0 0,-34-9 0 1,-14-3 0 0,-10-6 0-2,-15-4 0 3,0 3 0-2,13-1 0-1,21 9 0 2,30 6 0 0,21 15 0 2,25 3 0-4,22 8 0 6,18 3 0-9,12 1 0 5,4 0 0-4,0-4 0 5,0 4 0-1,0 0 0 0,0 0 0-3,0 0 0 4,0 0 0 1,0 0 0-2,41 25 0-2,18 29 0 3,12 22 0-4,16 17 0 4,0 13 0-4,6 16 0 7,1 3 0-6,-4-9 0 2,-10-14 0-4,-20-24 0 6,-12-21 0-4,-16-20 0 6,-20-13 0-6,-6-16 0 2,-6-5 0-3,0-3 0 2,0 0 0-1,0 0 0 1,7-16 0 2,-3-44 0-1,5-30 0 1,-9-26 0-2,0-12 0 2,0-19 0-2,-10-4 0-3,-6 2 0 4,1 14 0 4,7 11 0-3,5 15 0-6,3 1 0 4,0 11 0 0,0 16 0 3,0 21 0-6,0 23 0 4,0 23 0 0,0 12 0 0,0 2 0-2,0 0 0 2,-21 25 0 1,-15 47 0-2,-20 38 0 0,-17 26 0-1,-8 10 0 2,-8-1 0 1,5-1 0-3,8-15 0 2,15-19 0 0,14-17 0 1,11-28 0-4,16-21 0 4,10-22 0-2,7-16 0 2,3 3 0-4,10 2 0 3,46 3 0 3,21 15-108-4,-35-27-195 1,-10 6-136-3</inkml:trace>
    </iact:actionData>
  </iact:action>
  <iact:action type="add" startTime="35914">
    <iact:property name="dataType"/>
    <iact:actionData xml:id="d18">
      <inkml:trace xmlns:inkml="http://www.w3.org/2003/InkML" xml:id="stk18" contextRef="#ctx0" brushRef="#br1">25111 8092 157 0,'0'0'799'7,"0"0"-668"-2,0 0 40 1,0 0-29 2,0 0-38 0,0 0-25 0,0 0-4-2,37-16-7 2,10-14-11 0,9-9-7 1,12-2-11-4,8-3-4 4,8 1-7-2,7-2 3 2,2 9-12-4,-5 4 1 3,-11 12-4 0,-9 7-2 2,-24 5-2-5,-15 5-12 3,-6 0 0 0,-14 0 0 3,-2 3 0-3,-7 0 0-3,0 0 0 2,0 0 0 0,0-5 0 1,-26-5 0 0,-42-11 0 1,-35-10 0-3,-18-5 0-1,4-7 0 4,4 7 0-1,14-1 0 1,12 7 0-5,15 2 0 4,11 9 0 1,22 1 0-1,11 6 0-3,11 7 0 3,13 3 0 0,-1-2 0 0,5 1 0-2,0 3 0 2,0-3 0 0,0 3 0 0,0 0 0-2,0 3 0 2,0 54 0 0,16 22 0 1,15 22 0-4,-1 8 0 4,3 9 0 0,2 3 0 1,-7 7 0-5,5-8 0 2,-5-8 0-1,5-11 0 2,-5-17 0-2,-1-13 0 6,-5-21 0-4,-5-16 0-3,-7-17 0 0,1-9 0 2,-11-8 0 2,0 0 0-1,2 0 0-2,-2 0 0 2,0 0 0 0,8 0 0 0,-1-3 0-3,5-33 0 5,-1-18 0-3,-2-10 0 1,-2-20 0-3,-4-21 0 3,0-18 0 1,4-20 0-1,0-9 0-2,6-5 0 2,3-4 0 1,-1 7 0-2,5 8 0-1,-4 25 0 2,0 32 0 0,-7 35 0 0,-3 26 0-3,-4 19 0 4,-2 3 0-2,0 6 0 1,0 0 0-1,0 0 0 2,0 0 0-2,-23 26 0 3,-30 36 0-6,-20 28 0 4,-2 10 0 0,-5 21 0 5,0 5 0-5,6 1 0-4,-2 0 0 2,9-15 0 1,-3-14 0-1,9-13 0 3,15-18 0-1,13-25 0 2,12-19 0-5,17-15 0 1,4-8 0 3,0 0 0 0,0 0 0-3,1 0 0 1,39-11 0 1,9-23 0 2,15-8 0-6,-16-3-83 3,-5 0-26 1,-1 21-97 0,-35 21-101-2,-4 3-256 3</inkml:trace>
    </iact:actionData>
  </iact:action>
  <iact:action type="add" startTime="41491">
    <iact:property name="dataType"/>
    <iact:actionData xml:id="d19">
      <inkml:trace xmlns:inkml="http://www.w3.org/2003/InkML" xml:id="stk19" contextRef="#ctx0" brushRef="#br0">20940 13840 374 0,'0'0'159'4,"0"0"34"4,0 0-30-1,0 0-60 3,0 0-22-6,0 0-15 4,0 0-15 0,18-2 1 0,-15 2 2-2,-3 0-2 2,4 0-13 1,-1 2-7-2,1 15-12-1,-4-1-3 2,0 5-7 0,0 2-5 0,0-1-2-2,0 0-2 2,0 0 2 0,0 0-2 1,0-1 0-4,0-11-1 4,0-1 0-1,0-9 3 0,0 0-1-3,0 0-2 3,0 0 0 0,0 0 9 0,0 0-7-2,0 0 4 2,0 0-3 0,0 0 5 0,0 0 4-2,0 0 0 2,0 0 3 0,0 0-5 0,0 0 2-2,0 0-6 3,0 0 2-2,0 0-4 1,0 0 1-2,0 0-3 3,0 0-1-2,0 0 7 2,0 0-5-4,0 0 0 3,0 0-2 0,0 0 3 1,0 0-2-4,16 0 5 3,7 0-6 1,-5 0 5-1,8 0 3-3,-9 0-3 3,6 3 6 0,-1-3-2 0,1 0 1-2,2 0-7 2,0 0 3 0,-2 0-4 0,6 0-1-2,-5 0 1 6,5 0 2-7,-1 0 10 4,1 0-5-4,-1 0 7 4,-1 0-5-1,2 0-1-1,-1 0-7 0,-2 0-4 4,-2 0 0-1,8 0 2-6,-7 0-1 1,2 0 4 3,2 0 0 2,-5 0-3-3,5 0 7-3,-2 0 0 4,1-3 1 1,-2 1 1-1,1 2-5-3,5-3-3 5,-7-1 3-3,2 3-3 0,-1-2-2-1,3-1 1 2,0-1 0-1,8-2 0 2,-3 2 0-2,1-1-1 0,-4 2 0 2,-2 1 8-2,-5 1 0 0,-2 2-6 0,0-4 3 1,-3 1-6 0,1 0 1-1,3 0 1 6,5 3 0-8,-11 0-2 2,6-2 2-4,-5 2-2 7,-2 0 4-1,7 0-1-3,-3-2-2 0,3-2-1 6,1 1 2-5,-1 1 0-1,1-2-1 0,2-1-2 1,3 2 1 3,-8 0 0-3,3-1 0 0,4 0 0-1,1 1 1 4,-2-2 0-4,2 5-1 2,-2-4 2 2,-6 3-2-4,0-3 2 1,2 4-3-2,-3-3 1 4,0 0 0-1,-4 3 0-1,-3 0 0-1,-5 0 1 3,2 0 0 0,0 0 0-2,-4 0 0 1,-5 0-2 1,8 0 1-2,-6 0 0-2,-2 0 0 0,2-2 1 3,1 2-2 0,-4 0 2 1,0-3-2-3,0 3 2 2,0 0-1 0,0 0 0 1,0 0-1-4,0 0 1 6,0 0-1-7,5 0 1 5,-2 0-1-3,1 0 1 2,9 0-2 0,2 0 1 1,5 0-3-3,-4 0 3 3,-3 0-4 0,-6 0 0-2,2 0 3-2,-8 0-2 2,2 0 0 1,-3 0-4 0,0 0 2-2,0 0 0 2,0 0 5 0,0 0 0-1,0 0 0-1,0 0-1 4,0 0-3-3,0-9-1 1,0-12 1-2,4-11 5 2,-4-7 0 0,3 0-1 0,2-6 3-1,3-4-3 0,0 2 2 2,3 0-1 7,-2 10 0-13,-3 9 0 4,-3 11-1 0,-3 15 1-2,0 2-1 1,0 0-12 2,0 0-65-1,0 0-39 1,0 0-32-2,7 0-55 3,0 19-563-1</inkml:trace>
    </iact:actionData>
  </iact:action>
  <iact:action type="add" startTime="48504">
    <iact:property name="dataType"/>
    <iact:actionData xml:id="d20">
      <inkml:trace xmlns:inkml="http://www.w3.org/2003/InkML" xml:id="stk20" contextRef="#ctx0" brushRef="#br0">22068 16118 52 0,'0'0'138'3,"0"0"0"4,0 0-1 2,0 0-8-2,0 0 42-1,0 0-30 2,0 0-15 0,0 0-37 0,28-20 2-2,-15 20-3 2,0 0-4 0,7 0-20 0,10 7 0 0,8 10-21-1,14 0-2 0,9 6-7 1,13-10-4-2,19 2-3 4,16-6-4-2,11-4-2 0,16-5-3-2,-2 0 9 5,-14 0-9 2,-20 0 4-11,-22 0-7 6,-27 0-3-5,-18 0-4 5,-23 0-4 2,-4 0-3-5,-6 0-1 2,0 0-8 1,-36 0-8 1,-48 0 12-4,-42 0 4 6,-26 0 7-6,-8 0-4 6,-1 0-2-8,3 0 3 6,18-14 0-1,12-11 0 0,28-5-4-3,23 8 0 4,34 9 1-1,19 4-3-1,22 6 0 0,2 1 2 2,0 2 1-2,40 0 10 3,37 0-5-7,23 0-5 6,-3 0-1-1,-4 2 0 0,-25 10-1-3,-9 1 2 5,-11 4-2-4,-3-12-1 11,-4 2-2-15,-1-7-13 5,1 0-34 3,13 0-38-7,7-16-49 4,15-16-70-1,-47 19-81 7,-1 6-708-6</inkml:trace>
    </iact:actionData>
  </iact:action>
  <iact:action type="add" startTime="49446">
    <iact:property name="dataType"/>
    <iact:actionData xml:id="d21">
      <inkml:trace xmlns:inkml="http://www.w3.org/2003/InkML" xml:id="stk21" contextRef="#ctx0" brushRef="#br0">25118 16024 563 0,'0'0'175'6,"0"0"7"2,0 0-55-2,0 0-35 2,0 0-7 0,0 0-14 0,0 0-23-2,61-12 3 2,-10 12 4 0,11 0-15 0,12 0 1-2,7 0-6 2,17 12-14 1,4-12-3-2,8 3-7-1,0-3-4 2,-8 0-3 3,-7 0 5-5,-24 0 3 1,-17 0 2 0,-18 0-8 6,-15 0 2-6,-17 0-7-1,-4 0 1 2,0 0-4-3,-4 0-2 3,-56 0-2-3,-28 0 3 4,-28 0 3-2,-12 0 0 3,-2 0 0-6,5 0 0 9,9 0 1-4,19-11 0-5,17-3-1 2,28 5 3 0,23 1-3 4,15 3 4-4,11 1-4 0,3 4 4 2,0-4 6 1,22 2 21-2,40-1 7 0,35 3-32 1,17-4-4 1,10 0-2-2,-14 0 2-2,-20 4-1 6,-25 0-2-5,-29 0 0 9,-20 0-2-13,-16 0-15 7,0 0-56-4,-26 0-82 1,-35 12-49 1,18-7-51 2,9 5-440 0</inkml:trace>
    </iact:actionData>
  </iact:action>
  <iact:action type="add" startTime="51863">
    <iact:property name="dataType"/>
    <iact:actionData xml:id="d22">
      <inkml:trace xmlns:inkml="http://www.w3.org/2003/InkML" xml:id="stk22" contextRef="#ctx0" brushRef="#br0">20945 18095 229 0,'0'0'135'3,"0"0"7"5,0 0-14 1,0 0 4-1,0 0 3-3,0 0-18 3,0 0-25 0,-37 101-16 0,37-101-16-2,0 0-11 2,3-20 1 0,21-27 47 0,18-12-11-1,8-17-15 0,7-9-15 2,8-10-6-2,8-4-14-1,3-8 1 5,6-6-15-5,2-6-4 2,1-19 1-2,-1-5-2 3,3-7 2-1,2 12-11 0,-2 4 6-2,-3 5-9 3,-8-1 2-2,-3 4-7 8,-6 11 1-13,-9 10 1 5,-6 13-1-2,0 10-1 3,0-2 0-1,2 3 1 4,1 2-1-5,1 4 0 2,-1 6 0-5,-10 10 0 6,-4 12 0-1,-2 7 0 0,-6 8-1-2,-6 8 2 7,-10 4-1-4,-1 10 0-5,-7 2 3 1,-1 1-2 2,0 2-2 0,-1-3 1 2,2-8-1-3,1 3 1 2,3-7 0 0,-5-2-1 1,1 2 2-3,1 6-1 1,-7-3 0 3,0 11 0-7,-3 2 0 6,4 4 0-1,-1 0-1 0,0-3-1-2,-3-3 1 3,5-5-3 3,3-4 4-7,1-2-1 1,0 4 0 4,-2-4 1-4,-3 6-1 2,-1 3-1-2,3-7 0 0,0 2 1 2,-5-4-2 0,6-9 1 1,-2-2-2-1,3 5 4 1,-2-1-5-3,0 7 3 0,1-1-7-1,1-1 2 5,2-4 3-3,0 1 0-1,0-1 3 5,-7 6 0-3,1 3 0-2,-4 6 1 1,0 6 0-1,0-2-3 2,0 4-2 0,0 0 1 0,0 0-1-2,0 0 1 2,-29 4 4 0,-19 28 1 0,-15 13 1-1,-11 11 4 3,-5 4-5-3,6-2 2 3,6-4-3-7,15-11 0 4,7-11-2 1,16-13 1-2,14-8 0 2,9-3-5 0,6-8 3 0,0 0-9 1,0 0-8-4,18 0 1 3,18 0 19 0,0-17-1 0,5 6 1-2,7-6 3 3,1 0-3-1,10-11 0-1,8-9 0 0,1-7-1 0,2-8 3 3,-6 5-2-2,-11 5 0 1,-9 7 1-3,-20 13-1 0,-8 11 1 0,-13 5 1 1,-3 4 3 1,0 2 3 0,0 0 12 0,0 0 0-2,0 34-13 2,0 16 0 1,-3 9-3 1,-13 6-3-4,8-1 1 4,-4-10-2-6,8-9 0 4,4-9-5-2,0-16-17 2,0-9-36 0,0-11-47 0,27 0-94-3,-6-14-148 3,2-16-187 2</inkml:trace>
    </iact:actionData>
  </iact:action>
  <iact:action type="add" startTime="53130">
    <iact:property name="dataType"/>
    <iact:actionData xml:id="d23">
      <inkml:trace xmlns:inkml="http://www.w3.org/2003/InkML" xml:id="stk23" contextRef="#ctx0" brushRef="#br0">23583 13759 419 0,'0'0'406'5,"0"0"-251"2,0 0-20 1,0 0-71-1,0 0-11 0,0 0-15 2,0 0-12-2,24-84-6-1,8 47 7 2,2 3 12 0,2-5-2 1,-1 2-4-4,1-5-15 5,-4 1-7-4,-5 0-6 4,-9 9 1-6,-2 8-6 4,-9 13 1 0,-3 6-1 0,-4 5 2-2,0 0 15 2,0 0 25 0,0 0-8 0,0 33 3-1,0 23-6 0,-14 18-21 2,-1 7 4-2,-1 3-5-1,6 1 7 5,4 3 3-5,2 3-4 3,1 1 0-3,2-1-9 2,-2-7-1 0,-6-13-3 1,5-15-2-5,-2-13 0 10,2-16 0-9,-5-13-3 3,2-8 3-2,2-6-3 1,-11 0-2-1,-7 0-4 3,-17 6 1-3,-10-4 6 1,-11 1-6 3,2 1-5-4,7-4-8 0,5 0 2 2,18 0 9 0,15 0 6 3,8 0 4-3,6 0 0-3,0 0 6 3,0 0 5-5,7 0 33 6,46 0 2-1,23 5-8 0,24-3-6 3,12 4 11-4,8 0-6 1,-9-1-11-1,-20-2 2-2,-22 2-12 2,-22-1-6 3,-23-4-10-5,-12 0-2 4,-10 0-39-4,-2 0-86 3,0-19-111 0,-2-2-27-2,-21 10-70 2</inkml:trace>
    </iact:actionData>
  </iact:action>
  <iact:action type="add" startTime="54159">
    <iact:property name="dataType"/>
    <iact:actionData xml:id="d24">
      <inkml:trace xmlns:inkml="http://www.w3.org/2003/InkML" xml:id="stk24" contextRef="#ctx0" brushRef="#br0">24237 17776 273 0,'0'0'89'3,"0"0"1"3,0 0-37 2,0 0 8 0,0 0 20 2,0 0 0-5,17 89-31 3,-10-84-3-1,-4 0 2 2,4-2 29-4,-4-3-3 3,0 0-6 0,-3 0 5 0,2 0-17 0,1 0-3-2,8 0-10 3,11-28 12-2,11-25-6-1,21-22 11 2,7-19-15 0,11-18 8 3,12-28-14-3,0-29-6 2,9-20-5-6,-9-23-9 5,-3 0-4-5,-4 7 2 4,-4 11 1-1,-2 11-10 4,5 7 7-2,4 1-4-5,9-10-3 3,-1 5-5 0,-4 0-1 0,-10 6-3 0,-4 17 3 1,-12 15-1 2,-8 28 0 2,-3 18-2-9,-8 17 1 3,-9 9-2 1,-2 14 1-1,-5 11 0 2,-13 11 1 0,0 14 0 0,-2 7-2 0,-8 7 2-1,2 3 0 0,-2 3 1 1,0 0-2 0,0 0 0-2,0 0 0 2,0 17-2 0,-30 20 2-2,-13 8 3 4,-7 5-2-3,-6-2 1 1,-2 6-2 1,-6-2 2-4,5 5-2 4,1 0 0-1,8-4 1-1,10-8-1-1,6-12 1 2,17-8-1 0,7-8 0-3,5-8 1 6,5-9-3-6,0 0-1 5,0 0 3-2,15-6-1-2,31-27-2 4,21-18-3-3,4-5 2-1,0 3 2-1,2-1 1 4,-10 9 1-2,-6 11 1 3,-14 12 0-6,-18 11-1 4,-9 8 0 0,-12 3 2-1,4 0-1 4,-3 0 2-5,3 16-3 1,-3 16 0 0,-2 5 1 0,2 4-3 3,0 10 1-4,-3 2 0-1,5 6-8 3,0 3-29 0,-5-6-28 0,5-11-25 1,-1-13-26-2,4-31-59 2,-10-1-63-4,0-5-273 1</inkml:trace>
    </iact:actionData>
  </iact:action>
  <iact:action type="add" startTime="55131">
    <iact:property name="dataType"/>
    <iact:actionData xml:id="d25">
      <inkml:trace xmlns:inkml="http://www.w3.org/2003/InkML" xml:id="stk25" contextRef="#ctx0" brushRef="#br0">26488 13320 560 0,'0'0'199'5,"0"0"-27"3,0 0-53 0,0 0-40-1,0 0-14 0,0 0-26 2,0 0-9-2,123-19-8-1,-83-7 2 2,4-4-4 0,5-10-8 0,2-5-5-1,-5-3 0 0,-2 9-3 1,-8 2-3 0,-11 12 4-2,-6 6-2 2,-3 8 1 0,-8 5-3 0,-5 6 5-2,-3 0 7 2,3 0 33 0,-3 6-3 0,0 29-17-2,0 22-21 2,0 19-1 1,0 14 3-2,0 13-1-1,0 10 4 4,0 6 0-2,0-4-4 0,0-3-1-3,0-9-1 4,0-6-4-1,-6-14 1 0,-2-16-1-1,-4-19 2 2,8-19-4-3,-8-12 2 3,5-9-2-4,-11-1 0 2,-2-5-2 1,-6-2-1 0,-4 0-2-2,-10 0-5 5,6 0 2-1,-7 0 6-5,-8-6-2 0,5-3-4 2,4 5 1 1,3-3-1 1,13 7 9-4,8 0 0 2,6 0 1 2,7 0 2-1,3 0 4-2,0 0 1 2,0 0 30 0,37 0-7 1,26 0-10-4,22 0-3 3,17-3 4 1,18-10 16 1,8 1-19-5,-1-5-5 4,-9 7 5-3,-18-5-3 2,-21 8-5-3,-22-3 6 4,-19 7-15-1,-15 1-1-1,-13 2 0 1,-10 0-6-3,0 0-55 3,-29 11-109 2,-42 20-16-5,27-14-68 5,-2 0-431-4</inkml:trace>
    </iact:actionData>
  </iact:action>
  <iact:action type="add" startTime="57766">
    <iact:property name="dataType"/>
    <iact:actionData xml:id="d26">
      <inkml:trace xmlns:inkml="http://www.w3.org/2003/InkML" xml:id="stk26" contextRef="#ctx0" brushRef="#br0">13093 17828 541 0,'0'0'114'3,"0"0"56"4,0 0-23 1,0 0-48 1,0 0-6-4,0 0-45 3,0 0 4 0,-27 93 1 0,10-54-4-2,3 4 2 2,-2-2-16 0,3 4 2 0,7-3-13-1,-1-2-11 0,4-4-3 2,3-8 1-2,0-5-6-1,0-4-1 5,0-12-1-6,0 1-2 4,17-6-1-4,15 1 0 3,6-3-1 0,12 0 2 2,3 0 0-4,7 0 0 0,1 0 5 4,-4 0 2-1,-4 0 2-4,-3 0 2 4,3 0 0-2,2 0-3 1,2 0-7-2,7 6 6 2,5 0-3 1,7-1 10-1,8-5-7-3,-3 5 5 3,-6-5 3 0,-2 0 1 0,4 7 0-2,-11 1-3 2,11-3 0-1,0 7-5 2,3-4 0-3,8-2-5 2,8-1-1 0,10-2-3 0,10 7 4-2,4 2 0 2,0-3-1 0,-7 2 3 0,-8 1 2-1,-8-4 5 0,-6 4-8 3,-3-7 2-4,-6-5-3 0,-1 0 0 1,1 0-1 2,11 0 3 3,0 0-4-7,0 0 2 5,-2 0-1-7,-14 0-2 6,-5 0 4-5,2 0-5 5,-3 5 6-2,2 3-5 2,1-1 0-4,-3 3 1 3,1-4-2 1,4 3 0-1,-8-4 0-2,0 7 0 1,1-10 0 3,-5 10-1-3,-3-7 2-1,6 3-2 2,2-3 1 0,11 3 0 0,4-4 0-3,10-4 0 4,1 0 1 3,-11 0 0 1,-5 0 2-11,-9 0-1 5,-6 0 3-4,-3 0-5 5,5 0 7-2,-5 0-5 2,7 0 0 1,0 0-2-2,2 0 2 0,1 0-2 1,-1-4 2 2,-9-5 0-4,2 3-2 0,-6 0 0 2,-9 6 0 0,0 0 0-1,-9 0 1 0,7-5 0 1,0 5 1 0,8-6-2 1,-3-2 2-3,13 3-2 1,2-7 0 1,1-3 2 0,1 5-2-2,2-2 2 2,-1 4-1 1,-8 3-2-3,0 5 1 3,-5 0 0-3,-6 0 1 3,-2 0 0-2,1 0 2-1,-6 0-6 3,-3 0 4-2,-9 0-1 1,-4 0 0-3,-4 0 0 7,-6 0-2-6,6 0 5 3,0 0-4-5,1 0 1 3,0 0 0 1,0-7-2 1,2 7 1-4,0 0-1 5,-2-5 2 0,-3 2-1-3,-5 1 1-1,1-1-1 0,-7-3 2 1,3-7-3 1,0 0 2-2,-1-12-2 2,-1-11-1 0,-6-14 1 4,-2-13 1-6,1-12-2 3,2-1 3-7,4-11-5 8,3 8-15-5,-1 15-40 3,-1 8-42 0,9 11-63 2,-12 38-87 0,5 7-99-5</inkml:trace>
    </iact:actionData>
  </iact:action>
  <iact:action type="add" startTime="59511">
    <iact:property name="dataType"/>
    <iact:actionData xml:id="d27">
      <inkml:trace xmlns:inkml="http://www.w3.org/2003/InkML" xml:id="stk27" contextRef="#ctx0" brushRef="#br0">28813 17233 559 0,'0'0'171'6,"0"0"-69"2,0 0-4-1,0 0-53-1,-164 69-17 2,142-63-5 1,8-6-16-2,14 0 4-1,0 0 32 3,0 0 37-2,59 0 8 3,38 6-6-2,42 5-17-2,19 4-4 3,18-6-31-3,1-2-2 3,-1-7 3-5,-19 0-14 6,-32 0-6 0,-35 3-6-4,-32 0 17 2,-29-1 0-1,-16 4-13-1,-13-6-8 0,0 0-1 2,-34 0-13 1,-61 0 11-2,-43 0 2-1,-23 0 2 2,-7 0 4 0,11 0-5 1,20-6 0-4,31 1-1 3,29 2 0 0,32 3 0 1,22 0 3-5,14 0 6 5,9 0 2-2,0 0 2 2,23 0-2-2,51 0 15 1,26 0-21 1,16 6 3-3,-14 8-8 1,-23-6 0 1,-28 4 3 0,-28-7-2 1,-15 3-2-5,-8-3-7 5,-13 7-1-2,-53-4-1 2,-18 9 9-4,-11-3 1 3,8 3 0 0,13-4 0 1,7 4 0-3,21-5-1 1,11 3 1 5,15-8-1-5,8 3-18 0,12-2-36-3,0 4-19 5,0 7-47-2,16-19-51-2,14 9-262 4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2T00:24:27.5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07">
    <iact:property name="dataType"/>
    <iact:actionData xml:id="d0">
      <inkml:trace xmlns:inkml="http://www.w3.org/2003/InkML" xml:id="stk0" contextRef="#ctx0" brushRef="#br0">5296 5080 342 0,'0'0'159'9,"0"0"-76"-7,0 0 65 4,0 0-17 1,0 0-24 1,0 0 14 0,0 0-6 0,0-13-24-2,0 13-13 2,0 0-15 0,0 0-18-1,0 0-8 2,0 0-1-2,0 0-1 2,0 0-4-3,0 0-5 1,0 0-1 3,0 0-3-5,0 0-6 3,0 17-5 0,0 7-7-2,0 5 1 2,0-1-5 0,0-1 3-2,0 2-1 4,0-7-2-2,0-5 0-1,0-4 1-2,0-5-1 5,0-8 0-3,0 0 0 2,0 0 0-3,0 0 0 1,0 0 1 1,0 0 1 1,0 0 3-4,0 0 6 3,0 0 2-1,0 0-1 1,0 0-1-1,0 0-2 1,2 0 5 0,3 0 5 0,3 5 3-2,8 0 3 2,0 1-22 0,6 0 1-2,1-4 6 1,-2 4-2 3,5-6 2-4,-5 0-2 3,0 0 6-2,5 0-9 0,-6 0 1 0,5 0-1 3,-3 0-3 12,-2 0 3-21,6 0 6 0,-1 0-2 5,-2 0 4 8,1 0-6-13,-2 0 1 7,-2 0-2-1,-1 0-1 5,2 0-1-9,-4 0-1 6,0 0-1-2,8-3 1 2,-3 3 0-4,-2 0 1 1,-1 0-1 5,1 0-1-8,-5 0 1 8,1 0-3-4,-6 0 0 7,-7 0 0-12,1 0 0 5,3 0 0-1,-1 0 0 3,4 0 0-5,-5 0 0 6,0 0 0-4,-2 0 0 2,0 0 0-1,-1 0 0 3,5 0 0-1,-1 0 0-2,-1 0 0-3,6 0 0 3,-4 0 0 1,-1 0 0-1,-5 0 0 1,2 0 0 0,3 0 0-1,-2 0 0 2,3 0 0-3,-1 0 0 2,1-3 0 1,-4 3 0 0,0 0 0-4,-1 0 0 2,-2 0 0 2,0 0 0-3,0 0 0 2,0 0 0-2,0 0 0 4,0 0 0-4,0 0 0 1,0 0 0 0,0 0-5 1,0 0 4 0,0 0 1 1,0 0-2-2,0 0 0 0,0 0 3 3,0 0-3-7,0 0 1 5,0 0 1 1,0 0-1-1,0 0-1-2,0 0-1 1,0-2 0 3,0-1 2-4,0-3-2 1,0-7-3 4,0-11 4-3,3-7 2 3,2-8 0-9,-5-3 0 7,3 0 1-2,0-4-1-3,-1 8 0 8,-2 6-1-8,2 7 1 5,-2 11 0-1,0 6 1-3,5 3-1 5,-5 5 0-4,4 0 1 4,-4 0 1-7,0 0-1 8,0 0-1-4,0 0 2-1,0 0 0 3,0 0-1-4,0 0-1 4,0 0-4-3,0 0-9 2,0 0-42 1,0 0-38-2,0 0-72 1,0 0-60-2,0 0-152 2</inkml:trace>
    </iact:actionData>
  </iact:action>
  <iact:action type="add" startTime="16370">
    <iact:property name="dataType"/>
    <iact:actionData xml:id="d1">
      <inkml:trace xmlns:inkml="http://www.w3.org/2003/InkML" xml:id="stk1" contextRef="#ctx0" brushRef="#br0">957 7891 428 0,'0'0'340'6,"0"0"-162"-1,0 0-40 2,0 0-7 1,0 0-42 0,0 0 2-2,0 0-5 2,0 0 4 0,0 0 1-1,-13 17-10 1,13-17-14 0,25-17-22 1,24-27-15-2,10-13-11-2,10-2-2 3,3-1 2 0,-4 4 4 1,2 11-8 2,-11 6 9-8,-7 12 0 8,-10 7-3-7,-14 3-21 6,-12 10 0-5,-9 5 0 3,-7 2 0 0,0 0 0-2,0 0 0 2,0 0 0 0,0 0 0 0,0 0 0-2,0 0 0 3,-48 0 0 0,-29-11 0 0,-31-12 0-5,-5-7 0 4,1-1 0-1,12 0 0-2,12 5 0 5,15 7 0-2,20 4 0-1,22 10 0 2,14 2 0-3,12 3 0 1,5 0 0 2,0 0 0-2,0 0 0-1,0 0 0 3,0 20 0-1,15 39 0 2,25 18 0-5,17 15 0 5,4-6 0-3,6 4 0 2,-4 0 0-7,-6-8 0 6,-6-13 0 2,-11-12 0-3,-4-20 0-1,-17-14 0 2,-10-15 0 2,-5-5 0-5,-4-3 0 1,2 0 0 4,8 0 0-2,6-47 0-2,-3-28 0 1,-2-33 0 1,-11-18 0 1,0-27 0-2,0-19 0 0,0 1 0 0,-7 6 0 2,-6 32 0-1,2 43 0-1,5 39 0-1,6 29 0 3,0 20 0-2,0 2 0-1,-6 0 0 1,-14 19 0 3,-9 52 0-2,-13 32 0 2,-8 30 0-7,5 9 0 6,2-1 0-2,2-8 0-1,8-19 0 2,5-18 0 0,4-24 0-1,14-18 0 1,0-23 0 0,10-18 0-1,0-6 0 0,0-7 0 0,0 0 0 3,0 0 0-4,0 0 0 1,17 0-44 0,22 0-97 2,5 0-74-1,-27-2-143-1,3-3-696 0</inkml:trace>
    </iact:actionData>
  </iact:action>
  <iact:action type="add" startTime="17786">
    <iact:property name="dataType"/>
    <iact:actionData xml:id="d2">
      <inkml:trace xmlns:inkml="http://www.w3.org/2003/InkML" xml:id="stk2" contextRef="#ctx0" brushRef="#br0">3749 6690 302 0,'0'0'219'5,"0"0"-113"-3,0 0 0 5,0 0-13 1,0 0-38-1,0 0 8-1,0 0 0 3,7-5-25-2,-7 5-13 1,0 0 0-2,0 0-10 4,0 0-1-3,0 0 0-3,-11 0 9 5,-13 0-6-1,-2 14-6 0,3 2-6-1,0 5 5-1,-2-1-5 3,2 0 0-2,-3 0-4 0,0 1 3 1,1 2-4 0,2 2 1 0,-3-2 0-3,6 3-1 3,5-1-1 5,-1 2 1-6,3 4 2-3,6 2-1 6,-2-1-1-4,5 4 1 3,-3-2-1-2,4 0 0 0,0 3 1 1,3-5 0 0,0 5 0 0,0 3 0 1,0-3 0-5,0-3 0 4,0-1 0 0,0-5 1-2,0-3-2 3,0 3 1-1,6-4 3 1,4 1-3-6,0 2 3 5,2-7-1 0,-4 2-1 0,5-5 2-1,0-2 2 1,5-4 9 0,5 0-2-3,2-3-6 3,6 3 3 2,3 2-2-1,1-3-2-4,-2-5 0 2,-1 1 0 2,0-6-4-2,1 0 2 1,-3 0-3-2,7 0-1 5,-1 0 0-6,-3 0 1 6,1-20-1-9,-4-5 0 7,-2-3 1 0,5-11 1-3,-3-5 2 1,-1-1-3 1,-8-12 1 2,-5-5 0-5,-5-8-1 4,-2-5 3-3,-9-3-4 4,0-3 2-4,0 6 0 0,-16 1-2 2,-17 19 1 0,2 9-1-1,-5 11-1 2,-5 11-1-1,-8 4 1 0,-2 7 0-2,1 6-14 1,-1 7-35 3,12 0-20-4,29 0-55-2,7 17-188 5</inkml:trace>
    </iact:actionData>
  </iact:action>
  <iact:action type="add" startTime="20055">
    <iact:property name="dataType"/>
    <iact:actionData xml:id="d3">
      <inkml:trace xmlns:inkml="http://www.w3.org/2003/InkML" xml:id="stk3" contextRef="#ctx0" brushRef="#br0">3736 8859 204 0,'0'0'530'4,"0"0"-362"0,0 0-56 4,0 0-17-1,0 0-50 1,0 0-10-2,0 0 4 2,-47 13 27 0,-6 0-25 1,-8 5-3-4,-10-5-2 3,1 4-16 0,4-3-8 0,8-1-4-2,11-3-2 3,14-7-3-2,17 3-1 1,12-6-2 0,4 0 1-2,0 0 5 3,0 0 25-2,0 0 20-1,40 0 13 2,24-17-36 1,16-3-9-1,-2 1 26-3,-1 4 0 4,-8 5 3 3,-15-3-24-5,-18 11 1-4,-12 0 0 4,-20 2-13 2,-4 0-2-1,0 0-10-2,0 0 0 2,0 0 0 0,0 0-3 2,0 0 3-5,-18 0-1 2,-11 0 1 3,2 0 0-3,-1 0 0 1,7 0-3-2,0 2-39 2,10-2-60-1,11 0-60-2,0 0-30 4,0 0-40 0,14 0-300-1</inkml:trace>
    </iact:actionData>
  </iact:action>
  <iact:action type="add" startTime="20584">
    <iact:property name="dataType"/>
    <iact:actionData xml:id="d4">
      <inkml:trace xmlns:inkml="http://www.w3.org/2003/InkML" xml:id="stk4" contextRef="#ctx0" brushRef="#br0">4416 8818 188 0,'0'0'562'5,"0"0"-404"2,0 0-8 0,0 0-32 0,0 0-37 1,0 0-22 0,104-28 19-2,-100 28-11 2,-4 0-23 0,0 0-14 0,0 0-12-2,0 0-16 2,0 0-2 0,-4 0-9 0,-37 0 9-2,-19 11 3 3,-7 0 2-2,-4-5-4 3,1 3 2-6,17-7-2 11,8 3-1-13,16-2 0 11,11 1 0-12,10-4 0 7,8 0 0 0,0 0 6 0,0 0 22-1,29 0 24 1,32 0 4 3,15 0-51 0,4 0 3-9,-9 0 7 6,-14 0 15 1,-24 0 1-1,-10 0-13-5,-16 0-9 6,-2 0-9 0,-5 0-1-3,0 0-5-1,0 0-35 4,0 0-47-2,-7 0-41 2,-31 3-73-1,19-1 1-2,-1 1-211 4</inkml:trace>
    </iact:actionData>
  </iact:action>
  <iact:action type="add" startTime="27546">
    <iact:property name="dataType"/>
    <iact:actionData xml:id="d5">
      <inkml:trace xmlns:inkml="http://www.w3.org/2003/InkML" xml:id="stk5" contextRef="#ctx0" brushRef="#br0">13498 15776 408 0,'0'0'164'4,"0"0"-3"3,0 0-12 1,0 0-23 0,0 0-27-1,0 0 0-1,0 0-8 1,0 0 1 1,-33 80-21 1,33-67-9-3,23 4 4 0,27-5-21 3,18 1-7-1,11-10-12-2,16-3-7 3,5 0-5-2,0-3 6 11,-3-30-6-18,-3-1 0 3,-4-6 0 6,-7-8-2 0,-14 4-5-4,-9-1 0 3,-7-6-1 2,-6-3-4-3,-7-2-2 0,-4-6-1 0,-7-4 1 3,-8-8-1-4,-10-7 2 3,1-9-2-4,-12-6 0 3,0-10 1 0,0-3 0-1,-9 1 0 1,-1 6 1-1,-3 14-1 2,1 4 0-4,1-2-1 3,-2-3 1 1,5 2 1-1,-9-1 0-2,10 7-1 1,-5 13 0 4,4 9 1-4,2 15-1-4,6 7 0 6,0 8 1-1,0 8 4 1,0-6 2-3,6 0 9 2,25-4 4-1,3-2-10 2,9-4-1-3,9 2 5 3,-4 9 0-1,6 2 0 1,13 5 6-6,-4 4 4 8,17 8-5-5,10-3-6 1,1 8-1 2,3-3-3-3,-2 5-3 2,-17-3 2-1,-5 0-8 0,-9 1 0 1,-15-5 0 1,-8 5 0-1,-15-1 0-1,-7 3 0 0,-6 0 0-1,-3 0 0 2,-4 0 0-2,-3 0 0 4,0 0 0-5,0 0 0 3,0 0 0 0,0 0 0-2,0-4 0 3,0 4 0-2,3 0 0 1,-3 0 0 0,0 0 0-2,0 0 0 2,0 0 0-2,0 0 0 4,0 0 0-3,0 0 0 1,0 0 0 0,2 0 0-2,11 0 0 2,2 0 0 0,12 0 0-2,0 0 0 4,-1 0 0-5,-5 0 0 4,-1 0 0-4,-3 0 0 3,-2 0 0 0,-1 0 0 0,-1 0 0 0,-8 0 0 0,-1 0 0 0,-1 0 0 0,-3 0 0-1,0 0 0-1,0 0 0 2,0 0 0 0,0 0 0-3,0 0 0 6,0 0 0-4,-3-1 0 1,-35-14 0-3,-12-2-3 5,-7-3 3-3,-4-5 0 1,2 2 3-2,2-2-3 0,4 9 0 3,12 2 0-1,12 4 0 0,14 8-4-2,5 2 4 3,7 0-1-2,3 0 1-1,0 0 0 1,0-3 0 2,0 3 1-1,0-2 3-2,0 2-4 2,0 0 0-1,3 0 0 1,25 0 0-2,12 0 0 4,15 2 0-3,2 13 0 2,-5-1 0-3,-5 0 0 0,-14 0 0 3,-3-2 0-1,-11-2 0-1,-7-1 0-1,-6-4 0 3,-3-2 0-2,-3 2 0-1,0 10 0 2,0 13 0 0,-14 11 0 1,-22 3 0-3,-10 3 0 2,-2-6 0 1,5-7 0-2,3-8 0-1,10-4 0 3,5-3 0-3,9-7 0 5,8-5 0-5,3-5 0 0,5 0-34 2,0 0-54 3,0 0-44-8,18 2-58 5,5 1-161 1,16 14-240-1</inkml:trace>
    </iact:actionData>
  </iact:action>
  <iact:action type="add" startTime="29008">
    <iact:property name="dataType"/>
    <iact:actionData xml:id="d6">
      <inkml:trace xmlns:inkml="http://www.w3.org/2003/InkML" xml:id="stk6" contextRef="#ctx0" brushRef="#br0">16373 14827 445 0,'0'0'248'6,"0"0"-41"2,0 0-51-5,0 0-40 4,0 0-20 1,0 0-8 1,0 0-12-3,-31 115-9 2,21-42-4 0,6 3-7 3,-8-6-11-8,8-2-9 5,1-3-5 0,-4-3-11 1,1-1-5-4,-1-11-5 3,2-11-2 0,1-13-2 0,4-15-1-2,0-5 0 3,0-6 5-2,0 0 13 1,0 0 9-1,0 0-2 2,6 0-5-3,20 6-9 4,4-3-3-3,14-3 0-2,10 0 5 3,2 0-8 1,5 0 1 1,6 0 0-2,4 0 0 0,5 0 5-3,9-3-7 3,6-7-9 2,7 3 0-7,10 7 0 6,8-3 0-1,1 3 0 5,-2 0 0-11,2 0 0 7,-13 0 0-6,7 0 0 5,-9 0 0 1,3 0 0-3,-5 3 0 4,-3 2 0-1,-9-3 0-2,1-2 0 1,-5 4 0-4,0-4 0 6,12 0 0 4,5 0 0-13,17 0 0 6,2 0 0 1,7 0 0-1,2 0 0 5,0 0 0-10,-5 0 0 5,0 0 0 3,-8 0 0 1,-6 0 0-9,-5 6 0 9,-2-6 0-7,1 0 0 4,0 0 0 1,-1 0 0-5,-3 0 0 6,-4 0 0-1,4 0 0-6,-3 0 0 6,2-12 0-2,-2 4 0 3,3-1 0-5,1 6 0 3,9-9 0 0,1 5 0 0,-3-6 0 1,1 1 0-6,-2-3 0 6,11 1 0-2,6 1 0 3,5 5 0-5,6 1 0 2,-6 5 0 0,-4 2 0-1,8 0 0 2,4-3 0 0,12-5 0 0,2-4 0-1,12-5 0 1,1 0 0 0,4 1 0 0,5 4 0-1,-5-5 0 1,-7 3 0 1,3 1 0-2,-3-4 0-1,4 5 0 3,0-1 0-1,-7 1 0 1,-4-2 0-2,1-3 0-2,4 0 0 3,9 0 0 0,9 3 0-1,0 0 0 1,11 6 0 1,2 0 0-3,2 2 0 2,-2-5 0 0,1 5 0-2,0 4 0 2,-7-2 0-2,-10 4 0 2,-3 0 0 0,6 0 0 2,7 0 0-4,16 0 0 1,-1 0 0 1,8 6 0 1,0 0 0-4,-6 1 0 1,0-1 0 3,-4 6 0-1,-8-4 0 0,-5 3 0-1,-12 1 0 1,-17-12 0-1,-11 0 0 0,-4 0 0-1,1 0 0 3,-6 0 0-2,-12 0 0 0,-6 0 0 2,-14 0 0-2,-16 0 0 2,-7 0 0-2,-12 0 0-1,-11 0 0 1,-11-6 0 1,0 0 0-2,-5 4 0 2,0-2 0 1,-4 3 0 0,-3-3 0-1,-5 1 0-3,-9 3 0 5,-10 0 0-4,-6 0 0 5,-4 0 0-8,0 0 0 6,0 0 0-2,0 0 0-1,0 0 0 2,0 0 0-1,0-13 0 4,0-16 0-4,0-16 0 0,0-19 0 1,-20-23 0-2,3-14 0 1,-2-10 0 2,7-3 0-1,1 9 0-2,6 12 0 2,2 32 0 0,3 22 0 1,-4 16 0-1,4 17-14-5,0 6-61 5,0 0-34 0,0 0-67 1,0 0-94-5,0 12-328 5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2T00:29:44.05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5" units="cm"/>
      <inkml:brushProperty name="height" value="0.055" units="cm"/>
    </inkml:brush>
  </inkml:definitions>
  <iact:action type="add" startTime="1714">
    <iact:property name="dataType"/>
    <iact:actionData xml:id="d0">
      <inkml:trace xmlns:inkml="http://www.w3.org/2003/InkML" xml:id="stk0" contextRef="#ctx0" brushRef="#br0">1635 4018 629 0,'0'0'163'4,"0"0"-47"2,0 0 28 0,0 0-19 2,0 0-39 1,0 0 8-2,0 0 9-1,-4 9-13 2,4-9-6 1,0 0-13-1,0 2-7-3,0-2-8 4,0 0-8-2,36 0 6 2,18-14-19-3,18-13-16 2,13 1 1-1,6 0-5 17,12 4 7-24,0 5-13 2,4 3-9 12,-10 3 0-14,-13 5 0 9,-13 0 0-2,-22 1 0 4,-12 3 0-9,-23-2 0 5,-7 4 0 1,-4 0 0-1,-3 0 0 3,0 0 0-3,0 0 0-1,0 0 0 3,3 0 0-1,-3 0 0-3,0 0 0 3,0 0 0 2,0 0 0-4,0 0 0 2,-3-2 0-2,-44-12 0 4,-23-9 0-2,-26-14 0-2,-24-10 0 0,-12-9 0 4,-9-6 0-2,4-5 0-4,12 3 0 4,25 7 0 2,17 9 0-3,25 14 0-2,19 12 0 6,19 5 0-7,11 8 0 6,9 4 0-4,0 2 0 1,0 3 0 1,0 0 0 1,0 0 0-3,0 0 0 2,21 0 0 1,15 42 0 4,19 15 0-12,10 12 0 7,-2 5 0 1,6 0 0-2,-1 7 0-3,5-6 0 6,-5-4 0-1,4-4 0-2,-4 1 0 0,-7-10 0 0,-4-9 0 2,-14-10 0-1,-9-14 0-3,-14-8 0 0,-7-9 0 5,-6-8 0-3,-4 0 0 1,0 0 0-3,-1 0 0 5,0 0 0-3,7-5 0 1,-6-35 0-1,-2-21 0 3,-1-18 0-3,0-17 0-2,0-14 0 2,0-5 0 3,0 2 0-3,0 21 0 2,0 16 0-5,0 19 0 6,0 13 0-2,3 7 0-5,7 7 0 7,1 4 0 0,-7 5 0-6,5 8 0 3,-5 8 0 3,-4-1 0-5,3 6 0 5,-3-3 0-3,0 3 0 0,0 0 0-1,0 0 0 2,0 0 0-1,-10 12 0 1,-37 24 0 0,-16 17 0 1,-6 16 0-1,-13 17 0-1,5 13 0 2,-1 8 0-2,5 0 0 7,7-4 0-12,5-10 0 5,7-12 0-1,11-11 0 0,3-16 0 1,11-15 0 4,11-14 0-2,2-13 0-6,11-7 0 3,2-2 0 5,3-3 0-5,0 0 0-1,0 0 0 4,0 0 0-2,0 4 0 2,0-4 0-1,0 5-28 0,0 5-108-1,0-5-90 0,0 5-256-1</inkml:trace>
    </iact:actionData>
  </iact:action>
  <iact:action type="add" startTime="13022">
    <iact:property name="dataType"/>
    <iact:actionData xml:id="d1">
      <inkml:trace xmlns:inkml="http://www.w3.org/2003/InkML" xml:id="stk1" contextRef="#ctx0" brushRef="#br0">1422 10240 925 0,'0'0'159'8,"0"0"-70"-2,0 0 10 0,0 0-30 0,0 0-14 2,0 0 22-2,0 0-1 2,0 0-11 0,16-5-11 1,-16 5-3-4,0 0-7 3,0 0-9 0,0 12-8 0,0 3-8-1,0 11-15 0,0 5 5 2,0 6-3-2,0 5 1 0,0 0 0 0,0 0 1 2,0-5-5-1,0-4 3 9,0-2-6-14,0-6 1 3,0-5 1 6,0-6-1-10,0-2 1 7,0-7 0-5,-3-2 0 7,3 0 3-8,0-3-5 7,0 2 5-4,-5 1-2 5,5-1 1-8,0 5 4 7,-3 1 1-3,3-2-5 2,0 0-1-4,0-6 1 4,0 0 1-2,0 0-3-1,0 0 6 0,0 0-3 3,0 0 3-2,0 0 0 3,0 0-2-2,0 0 6-3,0 0-7 5,3 0 3-6,27 0-2 5,6 0-3-3,5 0 5 8,2 0-2-12,-2 0 2 9,1 0-8-7,-4 0 0 6,-2 0 0-5,-6 0 0 5,8 0 0-2,-2 0 0-2,5 0 0 1,2 0 0-2,4 0 0 6,4 0 0-4,-2 0 0 1,7 0 0 6,5-10 0-12,3 0 0 5,-6-2 0 5,-3 0 0-10,-4 5 0 7,-8 1 0-3,1 1 0 4,-1-1 0-7,-2 6 0 7,-1 0 0 4,-3-3 0-12,-1 3 0 6,-6 0 0-4,-1 0 0 4,0 0 0 3,3 0 0-8,3 0 0 6,1 0 0-3,-2 0 0 6,-1 0 0-10,-3 0 0 8,7 0 0-1,-7 0 0 4,3 0 0-11,4 0 0 6,-4 0 0-2,2 0 0 1,1 0 0 0,0 0 0 3,-5 0 0-4,-1 0 0 2,3 0 0 7,1 0 0-13,-1 0 0 10,5 0 0-11,4 0 0 8,-4 0 0-5,2 0 0 5,-1 0 0 6,-1 0 0-12,4 0 0 6,-4 0 0-7,5 0 0 7,1 0 0-4,-1 0 0 5,8 0 0 2,-5 0 0-10,2 0 0 8,4 0 0-6,-4 0 0 11,6 0 0-15,-6 0 0 11,-1 0 0-7,-3 0 0 8,-4 0 0-3,4 0 0-7,1 0 0 7,7 0 0-1,-7 0 0-3,7 0 0 4,-7 0 0 1,-1 0 0-6,5 0 0 7,-6 0 0-5,4 0 0 8,-7 0 0-13,4 0 0 4,-4 0 0 12,5 0 0-11,-4 0 0-6,-5 0 0 10,3 0 0-4,2 0 0 2,4 0 0 1,0 0 0 1,-2 0 0-6,-2 0 0 2,-2 0 0 3,-3 0 0-2,-4 0 0 0,-3-6 0 10,-6 4 0-15,-5 2 0 3,-5 0 0-2,-3-2 0 8,-7 2 0-2,1 0 0-5,2 0 0 3,-3 0 0 0,-3 0 0 4,1 0 0-6,-1 0 0 3,3 0 0-2,-3 0 0 4,0 0 0-2,7 0 0 1,-1 0 0-5,9 0 0 5,5 0 0-1,-1 0 0-1,-2-4 0 1,4 1 0-1,-6 0 0 5,1 3 0-12,-7-3 0 11,-2 3 0-4,-5 0 0 6,-2 0 0-12,0 0 0 6,0 0 0 1,0 0 0 0,0 0 0-2,0-2 0 1,0 2 0 2,0-5 0 0,0-12 0-2,0-12 0 3,0-14 0-7,0-11 0 9,0 2 0-7,0 5 0 5,0 4 0-6,0 9 0 5,-2 15 0-3,2 8 0 2,-4 5 0-1,4 6 0 1,0 0 0-1,0 0 0 0,-3 0-22 2,3-3-110-3,0 3-85 2,0 0-102-1,7 0-452 3</inkml:trace>
    </iact:actionData>
  </iact:action>
  <iact:action type="add" startTime="20685">
    <iact:property name="dataType"/>
    <iact:actionData xml:id="d2">
      <inkml:trace xmlns:inkml="http://www.w3.org/2003/InkML" xml:id="stk2" contextRef="#ctx0" brushRef="#br1">4339 4898 511 0,'0'0'217'5,"0"0"-156"-1,0 0-26 4,0 0 3-1,0 0-36 2,0 0-2-3,0 0 2 2,0 0-1 1,0-12 0-2,0 12 22 0,0 0 44 0,0 0-2 2,6 0 2-2,-6 0-6 0,3 0-16 0,-3 0-16 1,0 0-3 0,2 0-3-2,-2 0 2 3,2 0 15-2,1 0 12 3,-3 0 0-5,0-2-6 2,4 2-6 1,-4 0-6 0,0 0-5 3,0 0-11-8,0 0-3 6,5 0-6-2,-5 0 3 3,4-3 0-5,3 3 4 4,6-5-3-3,3 2 5 2,4-3 12-2,6 3-10 4,2 0-3-3,2 1 9-2,10 2-7 5,3-3-3-3,11 0 5 11,7 0 6-18,7-3-6 8,11 1 0-1,1-5-16 5,1 3-1-12,3-3 1 9,-4 3 0 5,-6 5-1-12,-4-2 7 5,-4 2 5 5,-2 2-6-10,-7 0-4 7,-2 0 1-3,-10-3 4 3,-11 3-4 0,-5-2-6-4,-11 2 2 6,-5 0 1-8,-12-4 0 5,-1 4-1 1,0 0-1-3,0 0-2 1,0 0 0 2,0 0-3-2,-27 0 1 1,-30 0 0 0,-27 17 2-1,-20 3 2 2,-6-3-2-2,-5-3 0 1,-1-9 2 0,-4-2-2-3,5-3 1 1,5 0-1 7,12 0-1-11,12 0-2 9,19 0 0-7,20 3-1 4,15-1 3 0,11 2 0 1,14-4 1-3,3 0 0 5,4 0 2-7,0 0-3 3,0 0 2 0,4 0-2 2,37 0 0 0,21 0-4 5,22 5 5-13,10 3 2 12,9 0-1-12,-3 4-2 8,-5-8-2-5,-11-3 2 6,-9-1 1-2,-7 0-1-1,-11 0 1-2,-10 0 0 6,-9 0 0-4,-15-1 1 3,-10-3 0-6,-10 4-1 6,-3 0 0-6,0 0 0 4,-13 0-3-1,-33 11-1 0,-18 10 4 3,-10-2 0 4,-6-8 1-13,-1-5 0 7,2-1 0-2,-1-5-1 0,12 0 0 3,11 0-2-1,12 0 1-1,9 0-1 1,17 0-2-1,15 0-1 4,4 0-5-6,0 0 4 2,0 0 5-2,20 0 0 6,44 0-2 2,20-4 1-10,6-3-1 5,-3-1-1-3,-10 3 3 3,-14-2 1-1,-15 4 0 6,-16 3 0-11,-15 0 1 7,-9 0 1-1,-8 0 0-5,0 0-2 5,-5 0-2 0,-38 0 0-1,-18 15 2 0,-9 0 1 5,-3-3 0-9,3-3 3 8,11 2-3-5,2-5-1 1,16 0 0 2,14 2 0-2,7-8-3-2,15 3 1 5,-3-3-15-2,8 2-68-1,-3 5-44-2,3 3-59 5,0-3-139-4,-2 4-807 2</inkml:trace>
    </iact:actionData>
  </iact:action>
  <iact:action type="add" startTime="30826">
    <iact:property name="dataType"/>
    <iact:actionData xml:id="d3">
      <inkml:trace xmlns:inkml="http://www.w3.org/2003/InkML" xml:id="stk3" contextRef="#ctx0" brushRef="#br1">3890 9380 801 0,'0'0'223'5,"0"0"-113"4,0 0-10-2,0 0-24 2,0 0-41-4,0 0 11 3,0 0 15 0,0 0-14 1,0 0 9-4,-21-11 10 3,-12 11-18 2,-3 0-6-4,-2 0-21 0,-3 0-2 2,1 0-3 0,4 5-7 1,-5 1 4-3,2 5 3 2,3 4 2 0,-1 2-2 0,5 0-7-2,-4 4 6 11,7 3-5-16,5-4 0 13,-4 5-2-13,8 2 2 6,-6 3-2 1,-3 4-2 0,8 0-2-1,0-3 1 1,5-2-1-1,0-1-2-1,6-4 0 0,-1 3-1 4,4-3 1-4,0 6 1 3,1 0 1-4,3 6 1 5,-1 0-1-2,1 5-2-1,3-2 2-2,0-6-1 6,0 1 2-6,0-6-2 4,0-3 2-4,0 1 4 3,0 2 0 0,0 3-4 1,12 0-1-1,6-4-1 0,0-1-2 1,-2-6 0-2,3-3 2-2,-2-6-2 2,8-4 0 2,4 0 0-2,1-4-1 0,9-1 0 1,-1 1 3 0,3-3-2 2,-2 0 0-8,6 0-1 9,-6 0-1-4,6 0 1 2,-9 0 0-3,3-5 2 1,-6-12-2 2,2-6 0-4,-2 1 0 1,7-1-1 2,-7-4 1 1,2-2-1-2,-3-3 2 1,-3-3-2-1,3-7 0 0,-5-6 0-1,-1-6 1 3,-6-4 0-1,-9-11-1-1,-3-1 1 0,-8-9-1 2,0 1 1 1,0 8 0-1,0 8-1-5,0 8-1 5,-11 18 1 1,-2 5 0-6,1 10-1 4,-1 6 0-1,3 6-2 0,-6 1 1 3,-4 5-13-5,2 1-40 1,-14 2-45 6,-8 0-72-8,19 0-108 7,4 0-267-6</inkml:trace>
    </iact:actionData>
  </iact:action>
  <iact:action type="add" startTime="33360">
    <iact:property name="dataType"/>
    <iact:actionData xml:id="d4">
      <inkml:trace xmlns:inkml="http://www.w3.org/2003/InkML" xml:id="stk4" contextRef="#ctx0" brushRef="#br1">14470 12866 516 0,'0'0'285'4,"0"0"-99"1,0 0-30 3,0 0-31-3,0 0 0 3,0 0-28-1,0 0-17-1,98 10 6 2,-67-10-25 1,3 0-4-1,3 0-9 0,3 0 1-2,4 0-6 2,5 0-4 1,-1 0-12-4,7 0-5 3,-1 0-2 0,6 0-5 1,7 0-5 1,10 0-10-8,11-6 0 8,2 6 0-2,4 0 0 1,-1 0 0-2,0 0 0 0,-7 0 0 1,-4 0 0-3,-5 0 0 4,-6 0 0-2,-1 0 0 2,-2 0 0-4,1 0 0 3,2 0 0 0,6 0 0 2,7 0 0-6,-4 0 0 3,1 3 0 2,2 0 0-1,-9 0 0 0,-2 3 0-2,-4-3 0 3,2 2 0-2,-3 2 0 1,6-3 0-2,1 2 0 5,0-3 0-5,-1 3 0-1,-9-1 0 3,-1-1 0 2,-2-2 0-4,6-2 0 0,2 0 0 2,5 0 0 1,-3 0 0 0,6 0 0-3,-6 0 0-1,2 0 0 4,1 0 0-1,-5 0 0-2,1 0 0 2,-2 0 0 0,4 0 0 0,-3 0 0 0,6 0 0 0,-5 0 0 2,2 0 0-5,-1 0 0 4,-1 0 0-3,-4 0 0-1,-8 0 0 5,2 0 0-5,-7 0 0 5,-2 0 0-4,-7 0 0 4,0 0 0-4,-9 0 0 2,6 0 0-2,-1-6 0 4,1 1 0-5,1 1 0 1,0 2 0 3,-1-7 0 0,-7 5 0-2,7-8 0-1,-2 7 0 3,2-5 0-1,-1 5 0 1,1-4 0-5,4-2 0 3,-5 3 0 2,-5-1 0-3,4 4 0 2,2 0 0 0,-8-2 0 2,6 2 0-4,-1-2 0 1,-4 6 0 1,0-3 0 0,1-2 0-2,0 4 0 1,-9-3 0 2,-1-1 0-2,1 6 0 1,-3-3 0-2,-3 3 0 5,0 0 0-6,-5 0 0 5,-6 0 0-7,-6 0 0 5,-3 0 0 0,0 0 0-2,0-6-25 3,-67-22-207 0,16 8-64-1,-24-13-75-2</inkml:trace>
    </iact:actionData>
  </iact:action>
  <iact:action type="add" startTime="34856">
    <iact:property name="dataType"/>
    <iact:actionData xml:id="d5">
      <inkml:trace xmlns:inkml="http://www.w3.org/2003/InkML" xml:id="stk5" contextRef="#ctx0" brushRef="#br1">11553 10476 684 0,'0'0'184'8,"0"0"-60"-2,0 0-31-1,0 0-65 3,0 0-24-1,0 0 39 1,0 0 0-2,-143 3-18 2,79-3-7 0,-3 12-1 1,6 1-11-4,8 0-3 4,12 0-2-2,12-4 0 2,13-5 2-5,15 0-2 5,1-4-1-1,0 0 50 0,42 0 0-3,29 2-22 5,17-2 10-3,9 0-1 11,3 0-6-18,-11 0 5 4,-20 0-5 5,-19 0 1-1,-24 0 0-2,-18 0-9 3,-8 0-13-3,0 0-10 2,-49 0-3-1,-23 3 2 1,-11 2 2 0,6 2-1 2,12 3 0-5,13 2 0 2,24 0 0-1,12-7 2 3,15 0 2-3,1-5 4 2,0 0-3 0,25 0-5 0,18 0 0-1,2 0-2 1,-4 0-18 3,-17 0-41-6,-8 0-54 1,-16 0-135 1,0 6-724 1</inkml:trace>
    </iact:actionData>
  </iact:action>
  <iact:action type="add" startTime="35854">
    <iact:property name="dataType"/>
    <iact:actionData xml:id="d6">
      <inkml:trace xmlns:inkml="http://www.w3.org/2003/InkML" xml:id="stk6" contextRef="#ctx0" brushRef="#br1">18273 10504 818 0,'0'0'202'3,"0"0"-105"3,0 0-30 2,0 0-35 0,0 0-20 0,0 0 31-1,61 15-7 1,-1-15 14 1,3 0 11-2,1 0-14-1,-10 0-12 2,-18 0-7 0,-16 0-3 0,-17 0-3-2,-3 0-16 2,-3 0-6 0,-53 0-9 0,-24 0 3-2,-14 0 6 3,2 0 2 4,7 0-2-10,17 0 1 4,24 0 0-1,15 0-1 3,19 0 2-1,10 0 1-3,0 0 6 3,0 0 0 1,39 0 31 0,18 0-28-3,14 0-8 1,1 0 4 3,-6 20-4-4,-20-3 1 0,-17-4-4 3,-17-8-1-1,-12 2-6-2,0-7-74 0,-3 0-134 3,-18 0-145-1</inkml:trace>
    </iact:actionData>
  </iact:action>
  <iact:action type="add" startTime="36715">
    <iact:property name="dataType"/>
    <iact:actionData xml:id="d7">
      <inkml:trace xmlns:inkml="http://www.w3.org/2003/InkML" xml:id="stk7" contextRef="#ctx0" brushRef="#br1">22804 10418 791 0,'0'0'305'5,"0"0"-166"2,0 0 5-1,192-24-56 5,-131 16-47-6,2 0-17 4,-2-1-1-3,5 1-4 1,-19 3-2 1,-7 3 0 0,-23 2-11-2,-10 0-2 3,-7 0-3-1,0 0-2 0,-9 0-7-1,-43 0-11-1,-19 0 16 2,-8 0 3 0,0 2 0-1,7 9 0 4,18 3 0-6,12-1 1 5,22 3 0-5,8-8-1 5,4-3 2-4,8-5-2 4,0 0-1-7,29 0-9 5,24 0-17 1,14 0-13-3,7 0-33 2,4-5-74 1,-53 1-52-2,-1 1-324 2</inkml:trace>
    </iact:actionData>
  </iact:action>
  <iact:action type="add" startTime="37488">
    <iact:property name="dataType"/>
    <iact:actionData xml:id="d8">
      <inkml:trace xmlns:inkml="http://www.w3.org/2003/InkML" xml:id="stk8" contextRef="#ctx0" brushRef="#br1">29275 10566 623 0,'0'0'284'4,"0"0"-114"3,0 0-30 3,0 0-71-6,0 0-11 5,0 0-12-2,0 0-7 1,223 8 0-1,-157-8-2 0,-4-1-8 2,-16-6-1-2,-18 5-11 0,-12 2-14 0,-16-3-3 1,0 3-1 0,0-4-4-2,-23-1-18 4,-41 0 12-4,-23-3 11 2,-13 1 0-2,13 7 0 8,14 0 0-12,18 0 0 9,18 0 1-7,18 0 0 3,12 0 2 2,7 0 5-1,0 0-2-2,0 0 7 1,30 0 17 3,22 0-27-2,13 9 1 0,-1 2-3-2,0-7-1 3,-15-3 1-2,-14-1-1-1,-22 0-1 2,-10 0-1-1,-3 4-12 1,-25-4-32-2,-37 0 7 4,-22 0 11-3,-10 0-22 2,1 0-108-3,62 3-50 1,11 2-400 1</inkml:trace>
    </iact:actionData>
  </iact:action>
  <iact:action type="add" startTime="40019">
    <iact:property name="dataType"/>
    <iact:actionData xml:id="d9">
      <inkml:trace xmlns:inkml="http://www.w3.org/2003/InkML" xml:id="stk9" contextRef="#ctx0" brushRef="#br2">5017 2547 467 0,'0'0'285'3,"0"0"-116"4,0 0-59 1,0 0-1-2,0 0-34 3,0 0-21-1,25-5 15-1,-25 5 12 0,0 0-23 1,0 0-17 0,0-2-12-1,0-1-7 0,0 0 2 1,0-4-3 0,-4-3 24-1,-17-4-6-1,1 4-20 3,-3-5 1-1,2 3-12-2,1 2 2 2,1 2 2 0,6 5-4 0,6-1 4 2,-2 4 0-6,-4 0 8 4,-6 0-7 0,-4 0-6 0,-6 0 19-3,0 0-15 4,-3 0 7-1,-5 7-9 9,3 3-2-15,-2 2 2 4,7 0-5 0,0-1-1 3,-7 2 0-2,8 1 1 0,2 3 4 1,-4 0 2-2,7 6 1 3,-2-1 1-2,2 3-3 3,4 3-2-3,2 3-1 6,-4 3 0-12,4 3 0 7,1 0 1-2,0 0-3 4,1 1 0-4,2-2 0-1,-3 1-2 4,5 2 0-3,-2 1 2 3,1-10-3-2,8 2 1 3,-3-5 0-4,4 0 1 2,0-3 1-2,3 2-4 5,0-1 0-8,0 2 0 5,0 0 0 1,0-3 0 0,0 1 0-3,10-1 0 1,10 1 0 1,3 2 0 0,9 2 0-1,-3 2 0 0,11 5 0 0,-7 4 0 1,6-1 0 0,-1-4 0 1,-4-3 0-2,11-7 0 4,6-1 0-10,3-7 0 10,2-4 0-6,-1-5 0 1,2-1 0 2,-5-7 0 1,-4 0 0-3,-5 0 0 3,-2 0 0-3,4 0 0 1,-4 0 0 3,-1-7 0-3,-5-3 0 2,1-7 0-3,-4-1 0 3,-4 1 0-3,-4-5 0 0,2-9 0 3,-3-13 0 0,2-10 0-2,4-14 0-1,-6-2 0 3,-8-9 0-3,-6-2 0 4,-9-8 0-7,0-5 0 6,0 1 0-1,-12 4 0 0,-23 13 0-2,-3 8 0 4,2 16 0-2,-4 6 0-2,0 11 0 2,4 5 0-2,0 8 0 3,-2 5 0-2,4 0 0-1,-3 5 0 4,4 4 0-4,-3 3 0 3,5 0 0-4,1 2 0 5,2-1 0-4,5 2 0 0,4-1 0 2,9 3 0-1,6-3 0 1,-2 3 0 0,-3-2 0-2,1 2 0 2,0-3 0 1,-8 0 0 0,3 0 0-3,2 0 0 1,-2 3 0 4,1 0 0-7,0 0 0 3,-3 0 0 1,-6 0 0 0,-3 0 0-1,-5 6 0-1,3 10 0 5,-2 4 0-5,-1 1 0 4,1 0 0-6,5 3 0 5,-7 0 0-1,4 10 0-1,-5 5 0 0,4 10 0 0,4 7 0 3,-4-1 0-3,4 4 0 1,6-2 0-3,2-3 0 6,-1-4 0-6,0-6 0 1,5-2 0 2,-2-5 0 2,7 0 0-3,-1-6 0-2,4-3 0 2,3 2 0 2,0-1 0 1,0 1 0-7,0-1 0 7,0 2 0-3,20 2 0 1,9-2 0-1,9 0 0 1,5 1 0 1,8-2 0-2,3 7 0-4,5-5 0 7,1 3 0-2,0-4 0 0,1-5 0-3,-4-4 0 4,-6-5 0-1,-2-5 0 0,-6-7 0-1,-2-3 0 2,0-2 0-3,-2 0 0 5,-2 0 0-8,5-7 0 5,-10-17 0-1,5-9 0 2,-7-6 0-4,0-13 0 3,4-10 0 2,-4-4 0-4,2-5 0 0,-4 4 0 2,-2 3 0 2,-12 2 0-4,-4-3 0 2,-10-6 0-1,0-4 0 2,0-1 0-1,-20-6 0-2,-16 4 0 3,-5 7 0-2,4 12 0 2,-3 14 0-3,10 12 0 1,0 10 0-1,3 10-14 0,-3 1-57 3,0 9-58-2,-8 3-42 4,23 0-126-5,4 0-142-2</inkml:trace>
    </iact:actionData>
  </iact:action>
  <iact:action type="add" startTime="46915">
    <iact:property name="dataType"/>
    <iact:actionData xml:id="d10">
      <inkml:trace xmlns:inkml="http://www.w3.org/2003/InkML" xml:id="stk10" contextRef="#ctx0" brushRef="#br2">26833 12883 806 0,'0'0'245'3,"0"0"-57"4,0 0-35-1,0 0-52 1,0 0-13 3,0 0 2-4,0 0-3 0,0 0-4 2,148 17-12-1,-99-17-16 2,3 0-3-4,5 0-24 4,3 0-28-1,-6 0 0 0,10 0 0-2,-6 0 0 3,1 0 0-2,6 0 0 2,-9 0 0 2,4 0 0-8,9 0 0 6,-9-7 0-2,9 4 0 0,-1-2 0 0,0-1 0 2,0 0 0-2,7 3 0 1,-1-1 0-2,6 4 0 5,1-7 0-6,-1-1 0 1,0 3 0 2,-2-1 0 1,-11 4 0-2,-4-2 0-1,-6 4 0 4,-1 0 0-3,-8 0 0 2,6 0 0-5,1 0 0 3,-6-3 0 1,3 3 0 1,3-2 0-3,2 2 0 2,0 0 0 1,6 0 0-1,7 0 0-2,-2 0 0 2,5 0 0 0,-7-3 0 0,-1-1 0-3,-1 0 0 4,-4-2 0-2,-1 3 0 2,-1-5 0-4,1-2 0 4,2 6 0-2,-1-1 0 3,-4-2 0-6,2 1 0 4,6 2 0 0,9 0 0 0,-2 1 0-2,5-3 0 1,1 6 0 4,-9-2 0-5,8-1 0 1,-2 3 0 0,5 0 0 2,-2 0 0-2,7 0 0-1,0 0 0 2,3 0 0 1,8 0 0-2,-3 0 0 0,-5 0 0 2,-6 0 0-2,-4 0 0 1,-10 0 0-3,3 0 0 3,-10 0 0 0,-4 0 0 0,3 0 0-1,-5 0 0-1,2 0 0 4,4 0 0-3,3 0 0 1,-2-8 0-2,-4 2 0 3,-14 0 0-2,-4 0 0-2,-5 1 0 4,-2 0 0-1,-1 5 0 0,-3 0 0-2,2 0 0 5,-3 0 0-6,-3 0 0 5,-4 0 0-6,1-3 0 4,-10 3 0-1,-2 0 0 1,0 0 0-2,-6 0 0 2,-3 0 0 1,0 0 0-2,0 0 0-1,0 0 0 2,0 0 0 0,0 0 0 0,0 0 0-2,0 0 0 3,0 0 0-1,0 0 0 0,0 0 0-3,0 0 0 5,-53-12-66-3,-44-28-313 2,38 16 5-5,-25-6-633 4</inkml:trace>
    </iact:actionData>
  </iact:action>
  <iact:action type="add" startTime="48825">
    <iact:property name="dataType"/>
    <iact:actionData xml:id="d11">
      <inkml:trace xmlns:inkml="http://www.w3.org/2003/InkML" xml:id="stk11" contextRef="#ctx0" brushRef="#br2">3210 8145 682 0,'0'0'203'5,"0"0"-91"2,0 0 8 2,0 0-46-2,0 0-30-1,0 0 26 3,0 0 12-1,17-16-24 0,-17 16-15-2,-1 0-9 4,-34 0 5-4,-13 0 7 4,2 0-10-5,-8 0-7 2,5 0-5 1,-1 17-6 0,3 3 0-2,3 4 3 2,6 0 4 0,4 6-7 0,-3 4 1 7,1 6 2-14,6 5-2 6,-4 2-3-1,1 5 3 1,3 4-6 2,1 3-5-2,8 5 4 1,-2 0-5-2,9-2 1 4,8 4-1-3,1-8 6 2,5 1-4-5,0 0 5 8,0 1-6-7,25-4 5 6,1-6 3-9,8-4-8 6,6-5 2 1,4-8 1-3,8-3-11 2,4-12 0 0,10-2 0 0,5-12 0-1,14-4 0 0,-1 0 0 1,0-3 0 0,-7-24 0 0,-7-11 0-1,-7-9 0 1,-7-9 0 1,-9-11 0-3,-6-10 0 0,-16-7 0 5,-7-2 0-4,-13-5 0 0,-5-5 0-1,0 7 0 1,0 2 0 2,-31 11 0-2,-6 9 0 0,-2 11 0 0,-11 7 0 3,2 8 0-5,1 7 0 1,2 8 0 2,4 5 0 0,9 4 0-2,-4 4 0 3,3 11 0-2,2 2-78 1,-1 0-101 1,24 0-137-3,3 2-221 5</inkml:trace>
    </iact:actionData>
  </iact:action>
  <iact:action type="add" startTime="50107">
    <iact:property name="dataType"/>
    <iact:actionData xml:id="d12">
      <inkml:trace xmlns:inkml="http://www.w3.org/2003/InkML" xml:id="stk12" contextRef="#ctx0" brushRef="#br2">10640 9271 818 0,'0'0'202'2,"0"0"-18"2,0 0-4 3,186-9-68 1,-131 9-25-1,1 0 14 3,2 0-25-6,6 0-22 5,-5-2-5-2,-5-2-14 3,-13 2-13-5,-14-4-7 2,-5 4-11 3,-12 2 0-6,-7-5-4 4,-3 5-4 0,0 0 1 0,0 0-7 0,-32 0-10-2,-29 0 5 3,-13-7 14-1,0 1 0-2,10 2-4 5,21 4-10-4,14-3-1-1,17 3 11 1,9-4 5 0,3 4 2 1,0 0 1 1,12 0 2-2,34 0 14 2,31 0-19-3,13 0-1 4,15 0 1-4,-5 0 4 2,-11 7-4-2,-19 0-11 5,-29-4-16-4,-25 0-85-4,-16-3-90 7,-5 0-127-3</inkml:trace>
    </iact:actionData>
  </iact:action>
  <iact:action type="add" startTime="50986">
    <iact:property name="dataType"/>
    <iact:actionData xml:id="d13">
      <inkml:trace xmlns:inkml="http://www.w3.org/2003/InkML" xml:id="stk13" contextRef="#ctx0" brushRef="#br2">17650 9180 509 0,'0'0'311'5,"0"0"-129"3,0 0-29-2,0 0-5 1,0 0-7 2,168-1-27-2,-110-3-6 0,12 4-30 0,-1-3-30 0,-8 3-10 1,-4 0-13 1,-14 0-3-4,-20 0-12 4,-10 0 0-1,-13 0-9 1,0 0-1-5,0 0-1 4,-43 0-13 1,-25 3 9 0,-9 14 5-3,2 0 0 0,9-2 0 8,14-5-1-11,13-3-11 6,19-2-10-2,10-5-7 1,10 0 2-2,0 0-6 2,1 0-16-2,38 0-10 3,7 0-36-2,8 8-76 2,-28 0-56-3,-5 1-669 2</inkml:trace>
    </iact:actionData>
  </iact:action>
  <iact:action type="add" startTime="51782">
    <iact:property name="dataType"/>
    <iact:actionData xml:id="d14">
      <inkml:trace xmlns:inkml="http://www.w3.org/2003/InkML" xml:id="stk14" contextRef="#ctx0" brushRef="#br2">24727 9290 504 0,'0'0'301'4,"0"0"-119"1,0 0-19 3,0 0-30 0,0 0-23 1,0 0-20-4,153 3-3 5,-117-8 2-4,2-2-24 3,6 3-25-2,-1-2-12-1,-4 3-5 2,-8 0-15 1,-8 3-6-3,-12-3 1 2,-11 3 1 1,0 0-4-2,0 0-2 0,-23 0-14 0,-42 3 2 0,-28 9 14 2,-7-4-1-1,0-8 0 3,19 0-2-9,13 0 3 7,27 0-1-3,14 0 0 3,20 0-1-2,7 0 2 3,0 0 1-6,0 0-1 4,7 0-8 0,32 0-34 1,7-6-36-1,5-2-62-3,-34 2-73 5,-1 3-74-3</inkml:trace>
    </iact:actionData>
  </iact:action>
  <iact:action type="add" startTime="52891">
    <iact:property name="dataType"/>
    <iact:actionData xml:id="d15">
      <inkml:trace xmlns:inkml="http://www.w3.org/2003/InkML" xml:id="stk15" contextRef="#ctx0" brushRef="#br2">30961 9256 329 0,'0'0'178'4,"0"0"-10"2,0 0-27 2,0 0-66 1,0 0-16-1,0 0-9 0,0 0-15-2,-151 62-6 2,148-62-2 1,3 0-2-4,0 0 18 3,0 0 15 0,0 0 3-1,3 0 0 0,35 0 33 0,18 0-60 2,14 0-3-2,11 0 19-1,-4 0-8 11,3 0-9-16,-19 0 7 9,-18 0-9-6,-15 0-13 3,-15 0-4 1,-13 0-11 1,0 0-3-3,0 0-3 1,0 0-6 2,0 0-4-2,-34 0-2 1,-22 0 11-1,-15 0 2 3,-3 0-7-4,0 0-47 4,3 0-36-5,4 0-68 2,51 0-78 1,8 0-255-2</inkml:trace>
    </iact:actionData>
  </iact:action>
  <iact:action type="add" startTime="57495">
    <iact:property name="dataType"/>
    <iact:actionData xml:id="d16">
      <inkml:trace xmlns:inkml="http://www.w3.org/2003/InkML" xml:id="stk16" contextRef="#ctx0" brushRef="#br0">21113 15195 219 0,'0'0'139'4,"0"0"-91"2,0 0 23 0,0 0 29 2,0 0 54 0,0 0 0 2,0 0-33-6,0 0-28 5,4 0-15-2,-4 0-19 3,5 8-5-6,-3 12-16 4,-2 3-2 0,2-1-3 0,-2 4-6-2,0-9-5 2,3 2-5 0,-3-6-7 0,4 0 1-1,-1-4-2 0,-3 1-2 3,6-5 1-4,-3-3-3 0,1-2 3 3,-1 0-3-2,0 0-1 1,4 0 10-2,-1 0-7 3,7 0 0-2,-4 0-1 2,2 0 8-3,4 0 2 1,2 0 1 1,3 0 4 0,4 0-7-2,5 0-3 3,-2 0-3-2,2 0-3 2,3 0 3 2,0 0 4-9,4 0 7 10,-4 0 1-6,7-2 2 0,2-3-6 2,2-5-1 1,4 5-4-2,3-3-3-2,4-1 4 4,-2 4 2 0,0 2 3-1,1 3 0-3,-7 0 4 4,-1 0-6-2,1 0 0 3,-7 0-5-6,2 0-4 4,0 0-5 0,1 0 2 0,-5 0-1-1,4 0-1 0,-6 0 2 3,10 0-2-4,-5 0 0 0,4 0 4 2,-4 0-1 0,1 0 0 1,1 0 5-4,-2 0-4 4,1 0-3-2,0 0 4 3,-1 0-3-6,-5 0-2 6,-3 0 2-4,1 0 2 5,-2 0 2-9,-2 0-3 7,1 0 0-1,-2 0-1 0,8 0 1-1,-3 0 0 0,1 0-4 4,2 0 5-6,-4 0-4 2,1 0-1 0,-7 0 5 1,5 0-4-1,-4 0 1 0,2 0 0 1,4 0 1 1,-2 0 0 0,9 3 0-4,3 0 0 2,1-1-2 0,0-2 1 1,2 4-2-2,-7-4 3 2,2 1-3 0,3 7 0 1,-4-4 0-2,4-1 0-1,3-1 0 5,-2-2 0-5,-1 4 0 1,-1-4 0 2,2 4 0-3,-1-2 0 3,8-2 0-3,-3 3 0 2,-1-3 0-1,-3 0 0 3,3 2 0-5,-9-2 0 5,2 0 0-3,-1 0 0-1,2 0 0 1,0 0 0 0,-1 0 0 2,-1 0 0-2,1 0 0-2,-9 0 0 3,0 0 0 2,0 0 0-2,-8 0 0-3,8 0 0 2,-9 0 0 1,3 0 0-2,2 0 0 2,-2 0 0 2,-6 0 0-2,-2 0 0 0,-7 0 0-4,1 0 0 6,0 0 0-4,1-2 0 1,-2 2 0 2,2-3 0-3,-3 3 0 2,1-2 0 1,2 2 0-3,1-4 0 2,2 0 0 1,4 2 0-2,-1-1 0 2,-1 3 0-5,2-4 0 4,-1 4 0 1,-2-4 0-4,-5 0 0 3,1 4 0 0,1 0 0 0,-2-1 0-2,-2 1 0 2,0-4 0 0,0 2 0 0,6-1 0-2,-6 0 0 2,3-4 0 1,-1 3 0-4,-6 1 0 5,4-2 0-3,-3-4 0 3,6-2 0-5,-1-6 0 2,-3 0 0 0,-1 4 0 1,0 1 0 1,-6 5 0-3,-2 7-9 2,0-1-18-1,0 1-11 3,0 0-36-6,0 0-69 4,0-6-64 0,0 0-86 0,2-1-248-2</inkml:trace>
    </iact:actionData>
  </iact:action>
  <iact:action type="add" startTime="59984">
    <iact:property name="dataType"/>
    <iact:actionData xml:id="d17">
      <inkml:trace xmlns:inkml="http://www.w3.org/2003/InkML" xml:id="stk17" contextRef="#ctx0" brushRef="#br0">27230 15378 668 0,'0'0'213'7,"0"0"-111"-4,0 0-46 4,0 0-44 1,0 0 1 0,0 0 8 0,0 0 41 0,13 56-18-1,-13-36 2 0,0 0-2-1,0-1-9 3,0-2-8-1,0-1-6 0,0-4 1-1,0-5-10-1,0 3 4 4,0-10 5-3,0 0-2 2,4 0-4-4,12 0-1 3,0 3-9 0,7-3 2-2,2 0 1 2,-2 0 8 0,11 0 10 0,-4 0 3-1,0 0-6 0,7 0-3 1,-3 0-1 10,8 0-2-17,2 0 1 6,10 0 0 0,2 0-11 0,5 0 8 1,9 0-3-1,5 0 1 0,0 0-3 0,-1 0 5 2,-3 0-2-4,-3 0 4 2,-2 2 5 2,-6 0-11 1,4 4-4-3,-1-2-5-1,3 4 2 3,-5-5-2-3,3-1 4 1,-2 1-5-1,-4 1 5 3,-1-4-3-2,-2 0 2 0,0 0-4 2,-4 0 3-2,-5 0-3-1,2 0 0 1,6 0 3 2,-8 0 0-1,5 0 4 0,-5 0 0-1,3-4-1-1,-1 1 0 4,0 1-2-6,1-1 1 6,-5 3-1-2,4 0 0 1,-3-5-5-5,-5 2 2 8,4 3-2-7,-8 0 2 2,2-4 1 1,-5 4-3-2,5 0 4 3,1-2-1-2,1-2-1 1,1 2 0-1,2 0 0 2,1-1-1-2,5-7 0 3,5 8 3-7,5-1-3 5,1 1 2 1,-4-1 1-1,4 0-1-3,-7-3 0 5,-1 3 0-4,-1-5-1 3,-7 3-1-2,-2-1 0-1,-6 0 1 2,-1 1-2 1,-8 3 1-4,4-2 0 4,8 1-1-2,-7 0 1 2,4 3 1-2,-4 0-2 3,-5 0 0-6,1 0 2 4,1 0-2 0,0 0 1-2,7 0 1 3,-3 0-2-3,4 0 0 3,-4 0 0-3,-4 0 0 2,-1 0 0-2,-4 0 0 4,-3 0-2-2,-1 0 1 0,0 0 0-3,-4 0 0 2,4 0-4 3,-1 0 0-2,-4 0-3-1,8 0 6 0,-4 0-1 2,-5 0-1 0,-1 0 3-2,-3 0-1-4,-7 0 2 5,0 0 0 1,-3 0-1-3,0 0 1 5,2 0-3-2,1 0-3-3,5 0-1 0,-6 0-1 1,5-14 3 0,2-11 2 1,-2 0 2 2,-3-6 1-6,-1 10-4 5,3 8-6 0,-6-1-24-5,0 0-13 5,0 1-10 0,0-4-41-2,0-6-46 0,0-2-71 2,-9 16-37 1,2 1-120-7</inkml:trace>
    </iact:actionData>
  </iact:action>
  <iact:action type="add" startTime="64385">
    <iact:property name="dataType"/>
    <iact:actionData xml:id="d18">
      <inkml:trace xmlns:inkml="http://www.w3.org/2003/InkML" xml:id="stk18" contextRef="#ctx0" brushRef="#br0">24870 14369 3 0,'0'0'75'7,"0"0"-13"-4,0 0-51 5,0 0-8-2,0 0 9 3,0 0 26-1,0 0 82 0,0 0 35-2,0 0 10 2,0 0 5 0,0 0-36 0,0 0-28-3,0 0-17 4,0 0-13-1,0 0-9 0,0 0-17-1,7 0-6 0,1 0-1 1,7 0-10 0,6-3-9-2,-1-11 12 2,6-7-1 0,0 2-3 0,2-9-11-2,-4 6-2 3,-2-4-8-2,0 5-3 2,-6 5-4-4,-3 3-3 2,-9 5-1 1,-1 2-1 1,0 6 0-3,-3-4-3 2,6 4-14 0,-6 0-39 1,0 0-43-4,0 0-55 4,0 0-45-2,0 0-112 1</inkml:trace>
    </iact:actionData>
  </iact:action>
  <iact:action type="add" startTime="65401">
    <iact:property name="dataType"/>
    <iact:actionData xml:id="d19">
      <inkml:trace xmlns:inkml="http://www.w3.org/2003/InkML" xml:id="stk19" contextRef="#ctx0" brushRef="#br0">25070 14450 36 0,'0'0'196'2,"0"0"-79"3,0 0-42 3,0 0 8-1,0 0 26 0,0 0 60 1,4 0-3 0,-4 0-37 1,0 0-19-4,0 0-26 4,0 0-23-2,6 0-14 4,-1 0-15-8,12-5-7 5,-1-12-7 0,3-5-2 0,-2 4 13-2,-2 1 1 2,2 7-5 0,-5-3-11-1,-2 6-9 0,0-3-2 1,-3 3-3-1,2-3-3 2,-8 5 2-3,2 5-3 2,-3-2-21-1,0 2-58 2,0 0-80-4,0 0-52 6,0 0-243-5</inkml:trace>
    </iact:actionData>
  </iact:action>
  <iact:action type="add" startTime="65909">
    <iact:property name="dataType"/>
    <iact:actionData xml:id="d20">
      <inkml:trace xmlns:inkml="http://www.w3.org/2003/InkML" xml:id="stk20" contextRef="#ctx0" brushRef="#br0">25583 13868 350 0,'0'0'95'2,"0"0"-85"6,0 0-9 0,0 0 7 1,0 0-8-5,0 0 4 4,0-5 37 0,0 5 26 0,0-3 9-2,0 3-13 1,0 0-20 3,0 0 11-3,0 0 14 0,0-3 4 0,0 3-12 2,0-4-20-1,0 3-15-1,0-5-10-1,0 0 8 2,0 1 10 0,0-1-6-2,0 6-1 4,0-3-1-4,0 3-3 4,-10 0 9-6,0 0-3 6,-3 0-5-4,-5 0-5 3,1 0-4-2,-9 0 0 0,3 3 5 2,-3 16-1-2,4 1-3-2,-1 6 1 4,2 4 2-2,3 4 2 1,0 6-1 0,5 2-2 0,6-2-5-1,7-4 2 2,0-10-2-5,0-4 7 7,0-3-1-6,12-4 3 4,19-5-14-3,0-3-1 4,7-7-2-4,-2 0-3 3,1-7 3-3,3-23-1 0,-13-4 1 5,-9-3-2-4,-3-5 1 1,-3 3-3-3,-8 2 2 5,-4 6-2-4,0 3 0 0,0 0 0 2,0 6-1 0,-8-1 1 0,-4 6-2-2,-1 6-5 3,-3 2-58-3,2 5-56 5,5 4-70-7,7 0-181 4</inkml:trace>
    </iact:actionData>
  </iact:action>
  <iact:action type="remove" startTime="70021">
    <iact:property name="style" value="instant"/>
    <iact:actionData xml:id="d21" ref="#d18"/>
  </iact:action>
  <iact:action type="add" startTime="70039">
    <iact:property name="dataType" value="strokeEraser"/>
    <iact:actionData xml:id="d22">
      <inkml:trace xmlns:inkml="http://www.w3.org/2003/InkML" xml:id="stk21" contextRef="#ctx0" brushRef="#br3">31880 18622 470 0,'0'0'201'21,"0"0"-74"-20,0 0-29 0,0 0-44 2,0 0-35 4,0 0-8-1,0 0-9 2,-8 7-2 1,8-7-15-4,-3 3-99 3,2 0-241 1</inkml:trace>
    </iact:actionData>
  </iact:action>
  <iact:action type="add" startTime="70390">
    <iact:property name="dataType" value="strokeEraser"/>
    <iact:actionData xml:id="d23">
      <inkml:trace xmlns:inkml="http://www.w3.org/2003/InkML" xml:id="stk22" contextRef="#ctx0" brushRef="#br3">31880 18622 497 0</inkml:trace>
    </iact:actionData>
  </iact:action>
  <iact:action type="remove" startTime="70410">
    <iact:property name="style" value="instant"/>
    <iact:actionData xml:id="d24" ref="#d19"/>
  </iact:action>
  <iact:action type="add" startTime="70409">
    <iact:property name="dataType" value="strokeEraser"/>
    <iact:actionData xml:id="d25">
      <inkml:trace xmlns:inkml="http://www.w3.org/2003/InkML" xml:id="stk23" contextRef="#ctx0" brushRef="#br3">31880 18622 497 0,'204'101'263'12,"-198"-101"-121"-12,-6 0-37 1,0 0-60 0,0 0-45 0,0 0-2 3,0 0-47 3,0 0-94 1,0 0-265-1</inkml:trace>
    </iact:actionData>
  </iact:action>
  <iact:action type="remove" startTime="70700">
    <iact:property name="style" value="instant"/>
    <iact:actionData xml:id="d26" ref="#d20"/>
  </iact:action>
  <iact:action type="add" startTime="70711">
    <iact:property name="dataType" value="strokeEraser"/>
    <iact:actionData xml:id="d27">
      <inkml:trace xmlns:inkml="http://www.w3.org/2003/InkML" xml:id="stk24" contextRef="#ctx0" brushRef="#br3">32319 18449 503 0,'0'0'272'12,"0"0"-194"-11,0 0-25-1,0 0-53 6,0 0-39 2,0 0-160 0,0 0-268-2</inkml:trace>
    </iact:actionData>
  </iact:action>
  <iact:action type="add" startTime="75651">
    <iact:property name="dataType"/>
    <iact:actionData xml:id="d28">
      <inkml:trace xmlns:inkml="http://www.w3.org/2003/InkML" xml:id="stk25" contextRef="#ctx0" brushRef="#br1">25089 14509 121 0,'0'0'678'5,"0"0"-561"2,0 0-36-1,0 0-24 2,0 0 34 0,0 0-22 0,0 0-16-2,0-95 37 3,0 89-12-2,0 0-13 1,-7 3 8-2,2 3-18 3,-8-3-9-2,2 3-6 3,-14 0-5-6,5 0-7 6,-8 0 8-4,2 0-18 3,0 14-2-3,6 9 3 2,-5 4-3 0,6 2 5-1,-1 3-13 0,5-2 4 0,2-2-6 1,0 5 6 0,9 7-1-2,-2 2 2 7,0 6-3-9,6 6-3 4,0 2 0-1,0 3-2 2,0-9 0-3,0-8 0 5,0-5 4-8,0-6-3 6,9-3 2 0,7-3-1-2,-7-5 1 0,2-3-3 0,1-6-5 0,1 1 0 0,0-10 0 1,2 1 0-1,5-3 0 1,-1 0 0 1,5 0 0-4,5-22 0 4,-6-4 0 0,1-4 0-2,-3-7 0 0,-2-2 0 2,-1-10 0-2,-5-6 0 2,0-9 0-3,-7 2 0-1,2-3 0 3,-5 5 0-1,6 3 0 1,-6 7 0 1,-3 8 0-2,0 7 0 2,0 9 0-2,0 9 0 0,0 4 0-1,0 3 0 1,0-1 0 0,-16 0 0 2,0 2 0-2,-7 3 0 2,5 4 0-3,-5 2 0 4,7 0 0-4,2 0 0 0,-1 0 0 1,-1 0 0 2,-3 5 0-2,-1 15 0 2,0 6 0-4,-3 4 0 3,8 2 0 1,-1 5 0-4,5-1 0 5,3-1 0-3,8 3 0 0,0-1 0 1,0-1 0-2,0-3 0 3,0 4 0-1,0 2 0 0,12-2 0-1,1 2 0 2,-1-5 0-2,-1-3 0 0,1-12 0 0,-6-5 0-1,1-3 0 2,-1-5 0 1,-5 1 0-4,11-7 0 3,1 0 0-1,4 0 0 3,9-27 0-3,-1-15 0-1,-5-8 0 2,0-9 0-2,-1-3 0 3,-4-3 0-1,-2 12 0-1,-7 4 0 2,1 14 0-3,-6 7 0 4,-1 5 0-4,3 3 0 2,-3 4 0-2,0 4 0 4,0 3 0-6,0 1 0 4,0 0 0 0,-3 3 0 0,-14 1 0 1,-6-1 0-2,2 5 0 0,-2 0 0 0,6 0 0-1,-4 0 0 4,8 0 0-4,6 0 0 0,0 0 0 2,-2 0 0 0,-2 0 0-1,-1 3 0 2,-1 16 0-2,1 10 0 2,1 1 0-4,2 7 0 3,0 7 0 1,5 8 0-1,1-2 0-1,0 9 0 0,3 3 0 2,-4 0 0-2,4 0 0 2,0-8 0-4,0-10 0 6,0-10 0-6,0-9 0 1,0-8 0 2,0-9 0-1,0 0 0 0,12-2 0 1,8-6 0-1,3 0 0 2,13 0 0 0,-2-7 0-4,-4-17 0 3,-5 3 0 2,-11 2 0-6,-4 6 0 4,-2 2 0-1,0-6 0 1,-6 4 0 0,1-11-92-2,-3-1-117 3,0 17-117-3,0 5-205 4</inkml:trace>
    </iact:actionData>
  </iact:action>
  <iact:action type="add" startTime="77616">
    <iact:property name="dataType"/>
    <iact:actionData xml:id="d29">
      <inkml:trace xmlns:inkml="http://www.w3.org/2003/InkML" xml:id="stk26" contextRef="#ctx0" brushRef="#br1">31339 14630 410 0,'0'0'467'3,"0"0"-331"6,0 0-45-2,0 0-28 2,0 0-15-4,0 0 1 3,0 0-3 0,-23-25 6 1,-2 25-9-4,1 0 7 4,-4 0-17-2,1 3 5 0,-2 19 9 0,1 7-3 1,2 6-2 0,1 5-9-2,4 1-10 2,0 11 0 1,7 1-2-1,1 3-5 1,7 3 10-2,-1-5 1 0,7-9-2 3,0-8-4-7,0-13-9 6,0-1-3-1,0-6-3 1,7 0 1-3,15 0 3 1,2 0-4 2,3-6-2-1,3-2-3-2,-2-7-1 2,3-2-2 0,1 0-1-1,0 0 0-2,-1-19 1 4,-1-13-1-1,6-7 2 3,-5-3 0-5,-7-10 1-2,-3-2-1 5,-7-11-1 0,-5-1 0-3,-3 7 1 2,-3 0-5 0,-3 12 5-1,0 2-2 1,0 6 0-2,0 7 1 5,0 4-3-6,-5 6 5 4,-8 2-1-4,-1 6-3 4,2-3-4-2,-4 7 1-1,-1-1 3 2,1 2-2 2,-4-1 5-3,2 5-1-1,-1 3 2 0,0-1-1 2,1 3-1 0,0 0 4-2,-5 0-3 2,-3 0 3 1,6 13 5 0,-6 3-5-3,5-1 4 1,1 3-6 4,0-1 2-6,-1 5-1 6,1 0 0-9,0 6-1 6,1 1 6 2,4 4-2-2,2 1 7-2,3 8 1 0,6 4 0 4,1 4-1-4,0 6-2 1,3-3 0 1,0 1-1 1,0-12 0-4,0-8-1 3,0-9 0 0,0-5 2 2,0-3-3-4,7-3 2-1,14-6 3 4,-3 1-5-1,0-4-4 2,8 1-1-5,2-1 0 1,-5-2-1 3,0-3 0-2,2 3 0-1,-7-3-2 2,6 0 2 0,0 0-5 1,2-17 0-2,2-5 4 0,-2-9-2 3,0 0 1-4,-1 0 2 0,-6 0 0 2,1 1-2-1,-9-7 1 1,-2-3-3-1,1-5-1 5,-4-6-3-8,4-1-2 2,-5 0 2 4,-1 5 4-4,0 8 3 3,-4-1 0-1,0 12 1-2,0 4-2 3,0 0 2-1,0 11 0-3,0-1-3 3,0 3 1-1,0 2-4 2,-8-1 6-3,-3 3-3 2,-5 1 2-1,-4 1 0 1,0 1-1-2,-5 2 1 1,-1-1 1 1,0 0 0 1,6 3 3-4,-1 0-3 4,6 0 0-3,-3 0-1 3,4 0 2-3,-5 0-1 3,6 0 4-3,0 0 0 4,-2 12-2-5,2 1 3 2,-3 7 0 2,-4 9 2-1,3 4 5-1,2 6 0 0,-1 7 0 1,6-1-3-1,0 2 1 0,5 7 1 0,-3 4 1 1,5 2-12 0,3-8 0 1,0-4 0-4,0-14 0 3,0-4 0 0,0-3 0 1,3-7 0-2,10-6 0-1,4-1 0 4,3-5 0-6,9-2 0 4,2-6 0 0,4 0 0 0,-3 0 0-1,-5 0 0 0,-1 0 0 2,-11 0 0-2,1 0 0 0,-6-2-57 0,-7-15-72 1,-3-11-131 0,0 14-81-2,0 4-299 2</inkml:trace>
    </iact:actionData>
  </iact:action>
  <iact:action type="add" startTime="79993">
    <iact:property name="dataType"/>
    <iact:actionData xml:id="d30">
      <inkml:trace xmlns:inkml="http://www.w3.org/2003/InkML" xml:id="stk27" contextRef="#ctx0" brushRef="#br1">22449 13363 19 0,'0'0'278'6,"0"0"-223"1,0 0-2 0,0 0 28 2,0 0 18-4,0 0 45 3,0 0-6 0,-14 0-35 0,14 0-36-2,0 0-12 2,0 0-6 1,0 0 1-2,0 0 4-1,0 0 0 2,0 0 12 1,-2 0-3-1,-5 0-20-2,-2 0-8 2,-2 9-10 0,-8 8-9 0,-1 2-7 0,-1 2 0-1,1 5 8 1,3 2 5 1,-6 6 10-5,2 6-4 5,-2 2-3-1,1-1-8 15,-1 2-2-23,9-2-2 0,3-3-1 10,7-8-4 5,4 1 13-10,0-2 5-5,0-4-11 11,0-5 4 0,4 0-8-7,17-2 5 2,3-2-3 9,5-3 1-10,-5-2-4-5,3-3-3 10,6-5-3 3,-5-3-1-9,1 0-3 8,1 0 0-12,-1 0-1 10,-8 0 2 2,-1 0-1-9,-8 0 2 2,-4-3-1 10,2 1 1-13,1 0-2 6,-6-5 0-4,8-4-1 3,-1-6-2 4,4-5 2 2,0-9-2-11,-2-7 2 13,1-6 1-13,1-1 0 9,-5 0 0-9,-6 3 0 7,-1-2 0 1,-4 7 0-10,0 0 0 12,0 6 0-8,0 6-1 11,0 5 1-13,0 3-1 12,-9 6 2-13,-7 1-1 13,5 1 0-12,-4 1 0 6,2-1 0-4,-3-1 0 4,2 5 1 7,-1 3 0-13,-3-2 0 12,-3 4 1-9,4 0-2-5,-2 0 4 10,6 0-3 0,-1 0-1-6,-4 0 3 5,7 4 9-2,-7 19 10-1,4 2-4 2,-4 5-1 8,4 7-7-14,-4 0-3 11,5 5-2-7,2 0 3-5,-4 3 1 8,7 2-7-2,2-1 3 3,6-4-4-4,0-3 3 3,0 1 2 1,0-3-6-8,0-5 0 7,6 0 0-5,14-4 0 3,-3-6 0 4,3-3 0 0,2-4 0-9,-9-7 0 9,12-5 0-7,-5-3 0 7,6 0 0-8,2 0 0 5,2-26 0 2,-2-6 0-3,-2-7 0 1,-3-2 0-3,-5 0 0 4,-5 0 0-4,-5-3 0 6,1 1 0-5,-2 2 0 7,-2 3 0-11,-3 3 0 5,0 1 0 1,-2 0 0 1,0 4 0-2,0 0 0-3,0 3 0 4,0 5 0 2,0 0 0-5,0 2 0 3,-13-4 0 1,1 8 0-1,1 1 0-3,-2 6 0 6,-2-4 0-7,-2 5 0 5,5 3 0 6,-8-1 0-13,4 0 0 7,-2 3 0-4,1-3 0 5,0 4 0-7,-1 2 0 8,2 0 0-7,-2 0 0 4,-3 0 0-2,1 17 0 5,-3 11 0-2,2 6 0-6,4 5 0 9,1 10 0-7,9 1 0 11,-3 9 0-11,4 0 0-5,6-4 0 10,0 4 0 3,0-5 0-11,0-8 0 12,0-8 0-12,0-12 0 12,12-13 0-12,8 0 0 4,-3-11 0 2,9-2 0-3,3 0 0 3,10 0 0-1,5-11 0 8,-4-20 0-12,-3 0 0 11,-8 0 0-8,-9 7 0-6,-8 6-58 13,-7 3-95-10,-5 15-145 2,0 0-71 2</inkml:trace>
    </iact:actionData>
  </iact:action>
  <iact:action type="add" startTime="82068">
    <iact:property name="dataType"/>
    <iact:actionData xml:id="d31">
      <inkml:trace xmlns:inkml="http://www.w3.org/2003/InkML" xml:id="stk28" contextRef="#ctx0" brushRef="#br1">28649 13394 324 0,'0'0'425'2,"0"0"-299"4,0 0-23 1,0 0-39 2,0 0-13-4,0 0-2 5,0 0 3-3,16-20-4 1,-16 20 1-3,-10 0 17 3,-16 0 1 0,-8 17-26 0,4 5-9-2,-6 3-2 2,2 10 8 1,2-5 0-2,1 9-9-1,2 3 0 2,1 3-5 0,8 3 6 1,4-1-6 0,4-4-6-3,9-1 10 3,3-5-9-2,0-1 1-2,0 4 9 6,7-4-10-4,25 2-4 2,8-11-4-4,-4-5-5 2,0-5-2 1,5-9 2 1,-5-1-2-3,-3-4-1 1,2-3-2 1,0 0-1 1,-2 0-1-3,3-26-1 1,1-13 1 2,-6-6-1-1,-3-8 1-2,-8-1 2 2,1 0-2-1,-13-1 2 2,0 1 0-4,-6 7-1 5,-2 3-1-5,0 11 1 6,0 5-2-6,0 2 1 1,0 11 0 2,0-6 1 1,0-2 0-4,0 5 0 4,-10 1 0 0,2 2 0-2,-4 6 0-3,-1 3 0 6,-3 2 1-1,-7-1-1-3,-5 5 0 1,-2 0 0 1,-4 0 0 1,1 0 1-2,6 0 0-1,-5 0-1 3,3 0 2-2,0 9-2 2,-2 12 2-4,2 7 1 3,2 5 10 1,-2 9-4-1,1 3-1 0,5 4 0-4,3-5-3 4,7 1-2 0,4-3 7-2,2-3-4 2,2 1 0 0,5-1 4 0,0 0-1-1,0 1-1 2,0-5 2-2,9-9-2 2,7 1-2-4,9-11 0 6,5 1-6-7,3-9 0 7,8-1 0-7,7-7 0 3,-5 0 0 1,2 0 0 1,-1-3 0-3,-1-22 0 4,-1-4 0-3,0-2 0 2,-4 0 0-3,-6-6 0 0,-5-2 0 2,-9-3 0 0,-2-9 0-2,-5-2 0 1,1-3 0 1,-11-1 0 0,2 5 0-2,-3 6 0 4,0 8 0-4,0 8 0 4,0 8 0-5,0 0 0 3,-7 4 0 0,-6 5 0 0,-3 2 0-3,-4 0 0 2,2 5 0 4,-8 0 0-5,-1 3 0 2,-7 3 0-2,-5 0 0 2,6 0 0 0,-3 0 0-1,-3 0 0 1,2 17 0 2,1 0 0-4,3 9 0 0,2 2 0 5,2 2 0-4,-3 11 0 1,3 0 0-4,9 7 0 3,-3 2 0 1,7 4 0 0,4-3 0-1,4-1 0 0,0-3 0 3,8-4 0-3,0-4 0 1,0-8 0-1,0-3 0 1,0-2 0-2,24-5 0 0,5-3 0 3,-2-5 0 0,5-3 0-1,-3-5 0-3,7-3 0 6,3-2 0-6,6 0 0 5,5 0 0-5,3-11 0 1,1-19 0 2,-8-2 0-1,-2-7 0 4,-9-3 0-5,-9 3 0 0,-3-6 0 1,-9 0 0-1,-2 0 0 3,-3-4 0-2,-9 2 0 3,0 3 0-5,0 2 0 4,0 5 0 0,-9 7 0-1,-14 6 0-3,-6 1 0 3,-2 8 0 2,1-2 0-3,-1 2 0-1,3 0 0 1,4 8 0 2,7 1 0-2,5 3 0 1,1 3 0-3,9 0 0 5,2 0 0-4,0 0 0 0,-3 0 0 2,3 0-72 0,-3 0-48 1,3 0-88-4,0 0-146 3</inkml:trace>
    </iact:actionData>
  </iact:action>
  <iact:action type="add" startTime="86788">
    <iact:property name="dataType"/>
    <iact:actionData xml:id="d32">
      <inkml:trace xmlns:inkml="http://www.w3.org/2003/InkML" xml:id="stk29" contextRef="#ctx0" brushRef="#br1">2353 2323 1031 0,'0'0'150'2,"0"0"-38"6,0 0 6-3,0 0-49 4,0 0-22-2,0 0 19 2,0 0 2-4,74 0-2 5,-31-6-28-4,11-1 3 3,10 0 5-1,0-1-7-3,8 0-8 3,8 3-6 1,-2-4-7-3,2 4 0 1,4-2-5 1,-3 2-1 8,-1 2 1-13,-5 3-4 1,3 0 5 6,7 0-11-4,-1 0-3 2,3 20 0-1,1 5 0 1,-4 4 0 0,-3-2 0 2,-4 3 0-4,0 8 0 3,-9-4 0-2,-6 5 0 0,-4 0 0-3,-6 1 0 5,-8-3 0-1,-6-10 0 0,-12-5 0 0,-3-7 0 0,-10-7 0-2,-9-1 0 0,1-7 0 1,-5 0 0 1,0 2 0 1,0 1 0-3,0 5 0 2,3 3 0-2,-1-3 0 3,1-1 0-4,2-5 0 5,-5-2 0-4,0 0 0 2,3 0 0-2,-3 0 0 3,0 0 0-2,0 0 0 2,0-5 0-2,-38-31 0 0,-19-21 0 2,-12-5 0-2,-1-9 0-1,-1-1 0 2,7-2 0-1,4 5 0 2,10 6 0-2,10 10 0-1,9 6 0 2,5 10 0 1,12 14 0-1,2 12 0-2,11 9 0 1,1 2 0 2,0 0 0-2,0 0 0-1,0 0 0 2,0 0 0 0,0 0 0 0,7 2 0-2,33 32 0 3,13 16 0-1,5 6 0-2,5 6 0 3,-3 2 0-1,-4-2 0-1,-8 4 0 0,-4-8 0 1,-4-4 0 3,-11-9 0-4,-4-12 0 0,-9-8 0 0,-6-5 0 4,-9-5 0-7,-1 0 0 3,0 6 0 5,0 2 0-9,-4-6 0 7,-19-1 0-5,3-7 0 6,-5-1 0-6,2-2 0 3,2-1 0-2,-5 1 0 5,0 1 0-7,-4 3 0 7,-1 7 0-7,-6 0 0 7,-5 3 0-8,1-3-47 7,-4-4-93-6,-7-11-91 5,35-2-134 1,-7 0-398-2</inkml:trace>
    </iact:actionData>
  </iact:action>
  <iact:action type="add" startTime="88104">
    <iact:property name="dataType"/>
    <iact:actionData xml:id="d33">
      <inkml:trace xmlns:inkml="http://www.w3.org/2003/InkML" xml:id="stk30" contextRef="#ctx0" brushRef="#br1">547 2045 632 0,'0'0'308'6,"0"0"-160"1,0 0-24 0,0 0-34 1,0 0-57-1,0 0-8 1,0 0 6 0,-96-6 30-2,60 6-23 3,4 6-17-1,7 8 0 0,8-2-8-1,3 2 1 0,9-3 9 2,1 3 4-3,4 3-3 2,0 3-9 4,0 5-8-5,7 4-4-3,22 4-1 6,0 3 1-2,7-3-1-1,-2-1-1-4,-5-7 0 8,-12-6 0 5,-10-1 3-11,-7-1-4-4,0 0 0 8,0 0-3 1,-10 0-1-5,-10-6 2 4,0-1-1-4,2-1-7 7,5-1-30-10,3 4-49 9,7-4-57-7,3 3-17 6,0-11-106-4,0 3-389 1</inkml:trace>
    </iact:actionData>
  </iact:action>
  <iact:action type="add" startTime="88508">
    <iact:property name="dataType"/>
    <iact:actionData xml:id="d34">
      <inkml:trace xmlns:inkml="http://www.w3.org/2003/InkML" xml:id="stk31" contextRef="#ctx0" brushRef="#br1">776 2762 603 0,'0'0'210'4,"0"0"-118"-2,0 0 23 5,0 0-40 1,0 0-23 1,17-205 8-4,-17 130 9 5,-3-10-27-3,-2 1-15 0,0 7 5 2,5 8-14-3,0 15-1 2,0 12-9 0,0 10-2-2,0 15-2 3,0 7 0-1,0 4 1 2,0 6 0-6,16 0 1 4,5 0-2-1,-4 0-3 4,6 20 0-5,-11 12 1-1,-4 3 5 4,0 5 2-1,-8-4 6-1,0-4-15 2,-5-8 1-2,-15-7-1 3,4-6-1-6,0-3-1 3,7-4 0 1,4-4-9 0,-1 0-67-2,6 0-41 2,0 0-73-1,0-14-96 3</inkml:trace>
    </iact:actionData>
  </iact:action>
  <iact:action type="add" startTime="88904">
    <iact:property name="dataType"/>
    <iact:actionData xml:id="d35">
      <inkml:trace xmlns:inkml="http://www.w3.org/2003/InkML" xml:id="stk32" contextRef="#ctx0" brushRef="#br1">1243 2012 481 0,'0'0'220'2,"0"0"-115"5,0 0-3 2,0 0-24-2,0 0 38-1,0 0-31 1,-89 54-23 1,60-22-21 0,5 0-1-2,9-7-11 1,6 0-4 2,9-4-6-1,0 0-5-1,0-1-8 1,9-9-6 1,23-5-1-3,7-6-2 0,-7 0-3 4,1-13 6-4,-9-19-3 4,-7-2 1-5,-5 9 0 3,-5 5 1 0,-6 9 1 1,2 9 0-2,-3 2 1 0,0 0-1 0,0 0 4 4,0 8 6-5,0 17 6 0,0 9-10 1,0-2-1 3,0 0-3-2,0 2-2-1,4-6 0-1,8-8-4 1,1-6-38-2,-1-9-31 13,8-5-36-18,-13 0-70 13,2 0-233-12</inkml:trace>
    </iact:actionData>
  </iact:action>
  <iact:action type="add" startTime="89322">
    <iact:property name="dataType"/>
    <iact:actionData xml:id="d36">
      <inkml:trace xmlns:inkml="http://www.w3.org/2003/InkML" xml:id="stk33" contextRef="#ctx0" brushRef="#br1">1688 2042 509 0,'0'0'108'6,"0"0"22"3,0 0 20-6,0 0-50 7,0 0-27-4,0 0 15 2,-153 82-9-2,138-42-14 3,4 1-16-5,11 2-2 5,0-6-12-2,0-2-8 1,3-6-8-1,22-3-9 1,5-7-10 0,7-8 0 0,3-11-26-1,4 0-24 0,-4 0-34 1,4-30-68 0,-38 9-62-1,-4 4-176 1</inkml:trace>
    </iact:actionData>
  </iact:action>
  <iact:action type="add" startTime="89595">
    <iact:property name="dataType"/>
    <iact:actionData xml:id="d37">
      <inkml:trace xmlns:inkml="http://www.w3.org/2003/InkML" xml:id="stk34" contextRef="#ctx0" brushRef="#br1">1918 2201 496 0,'0'0'197'4,"0"0"-41"-4,0 0-51 6,0 0-61-1,0 0-34 3,0 0 14 0,120-108 10-2,-109 77-9 3,-7 7-4-1,-4 3-7-3,0 8-6 4,0 4-6-2,-9 3-1 2,-20 6 1-2,-1 0 3 2,2 12 18-3,-1 21 17 3,9 6-5-4,13 7 2 3,7-5 0 0,0 2-5 0,0-8-8-2,7-3-12 3,16-9-2-1,12-13-10 0,1-3-1-2,3-7-13 2,-1 0-15 0,-8-7-29-1,-11-14-68-1,-19 9-136 3,0 3-382-2</inkml:trace>
    </iact:actionData>
  </iact:action>
  <iact:action type="add" startTime="90276">
    <iact:property name="dataType"/>
    <iact:actionData xml:id="d38">
      <inkml:trace xmlns:inkml="http://www.w3.org/2003/InkML" xml:id="stk35" contextRef="#ctx0" brushRef="#br1">667 2700 380 0,'0'0'118'5,"0"0"-46"-1,0 0 89 5,0 0 4-3,0 0 9 2,0 0-6-2,13 42-100 2,-1-3 11 0,-8 1-20 0,3-1-25-2,-2-2-13 1,6-10-8 4,-6-7-10-6,3-3-3 2,0-7-13 1,2-8-32 0,3-2-42 0,1 0-41-2,-6 0-88 2,-3-14-228 0</inkml:trace>
    </iact:actionData>
  </iact:action>
  <iact:action type="add" startTime="90546">
    <iact:property name="dataType"/>
    <iact:actionData xml:id="d39">
      <inkml:trace xmlns:inkml="http://www.w3.org/2003/InkML" xml:id="stk36" contextRef="#ctx0" brushRef="#br1">1066 2656 594 0,'0'0'189'2,"0"0"-38"4,0 0-21 4,0 0-66-5,0 0 2 4,0 0-6-4,169 39-10 6,-158 0-6-5,-7 3 12 5,-4 3-32-7,0 0-12 4,-12-9-5-1,-24-1-5 1,3-13-1 0,-5-5-1 0,5-9-3 0,4-8 0-1,4 0-3 1,12 0-2-3,3 0-2 4,10-8 3-2,0-4 3 0,0 2 4 1,0 0 0-1,17 5 2 2,18 5 0-3,6 0 4 3,4 0-1-1,2 0-1 0,-3 17 5-2,-8-6-4 0,-10 0-5 2,-3-5-1 0,-11-6-2-1,0 0-71 0,-8 0-101 2,-4 0-144-2,0-8-492-1</inkml:trace>
    </iact:actionData>
  </iact:action>
  <iact:action type="add" startTime="91014">
    <iact:property name="dataType"/>
    <iact:actionData xml:id="d40">
      <inkml:trace xmlns:inkml="http://www.w3.org/2003/InkML" xml:id="stk37" contextRef="#ctx0" brushRef="#br1">1570 2616 594 0,'0'0'175'6,"0"0"-49"2,0 0 0-3,0 0-48 4,0 0-12-2,0 0 5 1,137-17-13-2,-103 17-10 2,1 0-2 0,-6 9-10 1,-3 2 0-3,-8-1-7 1,-7 6-8 2,-9 4-13-2,-2-2-8-1,0 9-3 2,-11 3-1 0,-28-3 2 0,-6 2 1-2,-1-4-1 3,10-5 2-1,4-3-1 0,16-7 0-3,7-3 0 5,9-7 1-4,0 2 5 2,0 1 3-2,19 6 5 3,25 2-11-2,12-1-2 2,1 7 2 0,-10 3 0-4,-4 4 6 5,-12-5-3-2,-12 3 0-1,-19-2 0 0,0 0-5 0,0 1-8 0,-26-4 4-1,-17-5-1 3,-7-4 0-1,-8-8-27 1,-1 0-56-4,-2 0-45 5,42 0-80-4,-1 0-252 4</inkml:trace>
    </iact:actionData>
  </iact:action>
  <iact:action type="add" startTime="93476">
    <iact:property name="dataType"/>
    <iact:actionData xml:id="d41">
      <inkml:trace xmlns:inkml="http://www.w3.org/2003/InkML" xml:id="stk38" contextRef="#ctx0" brushRef="#br0">21449 15528 54 0,'0'0'725'4,"0"0"-554"3,0 0-81 0,0 0-7 1,0 0-2 1,0 0 20-3,0 0 24 1,15 0-28 0,21-24-1 2,3-6-22-2,12-2 4-1,5-5-13 3,15-8-14-1,13-4-8 1,16-16 1-4,24-6-6 3,5-17-7 5,10-9-31-10,3-2 0 3,10-2 0 2,0 8 0 0,5 8 0-2,-4-1 0 3,4 2 0-1,1 0 0 3,-3 3 0-5,2 2 0 0,-17 8 0 1,-6 6 0 2,-23 4 0-2,-11 7 0 0,-3 4 0 0,-4-1 0 2,-6 3 0 0,-6 4 0-4,-8 1 0 3,-7 7 0-2,-8-3 0 2,6-1 0-2,-3-2 0 3,6-5 0 0,5-5 0-1,1 1 0 0,-5 6 0-3,-10 6 0 7,-12 12 0-7,-10 9 0-1,-18 6 0 4,-5 7 0 0,-10 3 0 2,-3-1 0-6,0 0 0 5,0 3 0-3,0-4 0 4,0 4 0-6,-6 0 0 5,-35 0 0-1,-12 0 0 0,-8 0 0-1,1 0 0 2,0 0 0-2,3 10 0 2,0-3 0-3,10 8 0 2,7-3 0 1,10-1 0-2,7-2 0-2,7-2 0 3,4 3 0 1,7-3 0-2,-3-1 0-1,5-4 0 4,3 2 0-4,0-4 0 0,0 5 0 3,16-2 0 0,25 0 0-3,18-3 0 4,7 0 0-3,3 0 0-1,2 0 0 3,-4 0 0-2,-14-9 0 2,-16 7 0-5,-11-2 0 6,-17 2 0-3,-4 2 0 1,-5 0 0-3,0 2 0 6,0 38 0-6,-10 14 0 1,-29 7 0 3,-6 7 0-2,-3-10 0 3,8-6 0-5,1-13 0 5,7-8 0-3,11-12 0 0,4-7 0-1,13-12-19 2,4 0-92 0,0 0-67 0,47-12-18-3,-10-7-100 3,9-9-64-1</inkml:trace>
    </iact:actionData>
  </iact:action>
  <iact:action type="add" startTime="94367">
    <iact:property name="dataType"/>
    <iact:actionData xml:id="d42">
      <inkml:trace xmlns:inkml="http://www.w3.org/2003/InkML" xml:id="stk39" contextRef="#ctx0" brushRef="#br0">26021 13172 356 0,'0'0'253'3,"0"0"-82"0,0 0-7 5,0 0-58-2,0 0-37 2,0 0-14-1,48-34-34 1,-89 34 39-1,-18 0 35-1,-5 9 1 3,-7 16-31-1,-3 8-10-1,4 12-12 0,17 12-3 2,4 4-11-2,24-1-10 2,21-2-8-4,4-7-1 3,21-9 4 7,46-12 3-14,26-13-3 5,7-14-14 2,1-3 1 1,-1-11-2-2,-20-31 1 1,-22-8-7 0,-19-10 4 2,-35 2-13-5,-4-10-12 0,-17 3-40 5,-50 3-56-3,24 45-95 2,-1 6-96-4</inkml:trace>
    </iact:actionData>
  </iact:action>
  <iact:action type="add" startTime="95116">
    <iact:property name="dataType"/>
    <iact:actionData xml:id="d43">
      <inkml:trace xmlns:inkml="http://www.w3.org/2003/InkML" xml:id="stk40" contextRef="#ctx0" brushRef="#br0">27049 15425 441 0,'0'0'175'5,"0"0"-12"4,0 0-48-2,0 0-21 1,0 0 13-2,0 0 8 4,0 0 11-4,-73 101-17 0,102-101-23 2,19-11 10 1,20-23-20-2,10-5 1 1,12-23 0 0,7-5-8-1,16-12-13 2,15-11 0-4,10-5-47 9,2 1-9-11,4 6 0 4,-4 2 0 0,1 9 0 1,1 3 0 0,2 2 0-3,1-9 0 5,-6 3 0-4,7-3 0 3,-1-1 0-2,6 7 0-1,-8 4 0 2,-8 13 0 0,-6 5 0-1,-17 1 0-1,-2-2 0 4,4-1 0-2,-1-1 0 2,8-4 0-8,3-2 0 8,-3 6 0-3,-8 0 0 1,-16 11 0-3,-23 9 0 5,-12 10 0-1,-21 7 0-1,-6 8 0-1,-6 2 0-1,-9 3 0 3,-4 4 0-2,-2-4 0-1,4 3 0 2,1-5 0 0,-2 2 0-2,6-3 0 2,0 1 0 2,1 1 0-5,-7-3 0 4,6 3 0-4,-7 0 0 6,-1 1 0-5,-5 4 0 3,-7 2 0-5,-1-2 0 4,-2 2 0 0,0 0 0-3,0 0 0 4,-13 0 0-1,-43 0 0 2,-21 0 0-5,-19 0 0 4,-4 0 0-3,12 0 0 3,7-3 0-1,17 0 0-2,21 0 0 3,19 3 0-2,14 0 0 3,10 0 0-7,0-2 0 5,0 2 0 0,0-4 0-1,2-1 0 0,37 2 0 2,14-4 0-1,18 2 0 0,6 3 0 0,6 2 0-1,-6 0 0 2,-3 0 0-3,-15 0 0 0,-18 0 0 3,-17 5 0-2,-15 9 0 2,-9 6 0-4,0 5 0 3,0 6 0 0,-6 3 0 2,-21 2 0-6,-2-2 0 7,1-3 0-4,3-6 0 0,-1-5 0-2,9-7 0 2,1-3 0 2,6-7-75-3,4-3-38 3,2 0-30-3,4 0-15 2,0 0-42-2,36-20-38 3,-11 3-30-1,8-3-495 0</inkml:trace>
    </iact:actionData>
  </iact:action>
  <iact:action type="add" startTime="96039">
    <iact:property name="dataType"/>
    <iact:actionData xml:id="d44">
      <inkml:trace xmlns:inkml="http://www.w3.org/2003/InkML" xml:id="stk41" contextRef="#ctx0" brushRef="#br0">32042 13233 594 0,'0'0'198'5,"0"0"-65"2,0 0-25 2,0 0-53-2,0 0-12-1,0 0-1 4,0 0-18-3,144-76 5 0,-167 74 17-1,-38 2 33 4,-22 0 12-4,-7 10-45 3,-4 27-7-4,13 11-1 4,16 5 1-1,17 3-7-2,17 4-6 1,21-4 9 1,10 0-7 3,0-5 0-8,54-7-8 8,13-10-7-4,6-17 0 4,11-11-9-9,3-6-3 6,-2-8-1 1,-13-34-3 0,-11-12-9-3,-28-3-1 2,-23-5-9 2,-10-2-26-5,-3 0-33 6,-60 5-30-9,-24 8-81 6,36 40-77 1,2 11-421-3</inkml:trace>
    </iact:actionData>
  </iact:action>
  <iact:action type="add" startTime="98196">
    <iact:property name="dataType"/>
    <iact:actionData xml:id="d45">
      <inkml:trace xmlns:inkml="http://www.w3.org/2003/InkML" xml:id="stk42" contextRef="#ctx0" brushRef="#br0">1122 18119 938 0,'0'0'197'6,"0"0"-77"0,0 0 9 0,0 0-64 2,0 0-39 0,0 0 4 0,-4 158 14-3,0-121 8 4,-5-5 7-1,6-8-7 1,2 1-4-2,1-10-14 0,0 2 1 0,0-4-11 1,0-6 6-2,0 3-14 2,0-10 0 0,0 0 2 0,0 3-3-2,0-3 1 2,8 5-2-1,14-5 0 2,13 12 0-3,1-7 0 2,8-2 0-1,-4 4-1 2,1-2-13-3,2-5 0 12,-1 5 0-17,2-5 0 5,-1 7 0 0,-2-7 0 2,7 0 0 0,-5 5 0 1,4-5 0-3,-1 2 0 2,6-2 0 0,3 0 0-1,3 0 0 3,10 0 0-5,5 0 0 3,6 0 0-1,1 6 0 3,7 0 0-4,-10 5 0 3,-3-9 0-3,-13 2 0 0,-5-3 0 2,-3 7 0-1,2-8 0 1,5 0 0-2,6 4 0 2,0 1 0 0,5 2 0 0,0 7 0 0,5-3 0 0,-1-3 0-1,-1-1 0 0,2 3 0-1,3-3 0 2,2 0 0 0,3-1 0 1,-2 5 0-1,-3-7 0-3,-2 6 0 4,-10-3 0 0,-3-2 0-1,-8 0 0-1,-2 4 0-1,-1-9 0 7,-3 0 0-13,5 0 0 9,1 0 0-1,-5 0 0 2,6 0 0-5,-10 0 0 2,10 0 0 1,0 0 0-1,2 0 0-1,5 0 0 3,-3 0 0-1,7 0 0 1,-3 0 0-3,2 0 0 1,-2 0 0 2,7 5 0-4,5 1 0 1,0 1 0 2,10 5 0 1,10 0 0-1,3-4 0-3,7 9 0 3,4-9 0 1,0 9 0-2,5-9 0-1,-7 4 0 4,0-1 0-3,-2-11 0 2,-6 4 0-5,-5-4 0 4,-2 2 0 0,-7-2 0 0,0 2 0-1,7 4 0 0,-4-6 0 2,-3 7 0-1,-3-7 0-3,-3 0 0 5,-5 0 0-3,-8 0 0 0,0 0 0 2,-7 0 0-3,-5 0 0 2,0 0 0 1,0 0 0-5,-2 0 0 4,5 0 0 0,-2 0 0 0,-2 0 0-2,1-7 0 2,1-1 0 1,4 2 0-2,-2 1 0 2,2-1 0-4,3 0 0 3,0 0 0 0,5 5 0-2,2 1 0 2,2-7 0 1,3 2 0-1,1 0 0-2,4-4 0 1,6 3 0 2,-2 1 0-1,4-1 0-2,-5 6 0 2,1-11 0 0,1 8 0 0,4-2 0-2,6-2 0 1,-8 2 0 1,5 5 0 0,-4 0 0-1,-5-8 0-1,4 2 0 3,-7 0 0 1,3 1 0-6,8-4 0 4,0 4 0 1,6 5 0-1,2-5 0-2,0 5 0 1,0 0 0 3,4 0 0-2,5-7 0-3,-1 7 0 4,10 0 0-1,1 0 0 0,-6 0 0-3,0 0 0 4,0 0 0-1,-1 0 0 1,-1 0 0-3,2 0 0 0,8 0 0 3,-1 0 0-2,3 0 0-1,-6 0 0 4,1 0 0-4,-2 0 0 4,-5-6 0-6,7 2 0 5,-2 0 0-3,-3-2 0 4,-2 1 0-2,-2-7 0 0,-3 11 0-2,0-6 0 2,-8 2 0 0,0 0 0 1,-6-2 0-3,-5-1 0 1,-6-3 0 1,-5 5 0 0,-4 1 0-1,4-1 0 0,5 2 0 0,1-1 0 0,5 1 0 1,5 4 0 0,5 0 0-3,3 0 0 4,0 0 0-1,0 0 0-1,0 0 0-2,9 0 0 3,8 9 0 1,6-5 0-1,8 7 0-2,-1-5 0 2,6 0 0 0,5 2 0 1,1 4 0-3,10-2 0 1,-7-3 0 1,0-6 0 1,-1 5 0-3,-11-6 0 3,0 0 0-2,-2 6 0 1,-4-1 0-1,-3 1 0 2,-13 2 0-3,-1-2 0 3,1 1 0-5,6-2 0 6,8-3 0-2,7 1 0 0,5-3 0-2,7 0 0 1,-2 0 0 0,-9 0 0 2,-5 0 0-2,-21 0 0 1,-10 0 0-2,0-5 0 2,-4-13 0 1,-2 4 0-3,-7-3 0 1,0-1 0 2,-11-2 0-3,-1 0 0 0,-1-4 0 3,-1 6 0-2,-13 4 0-1,-12 2 0 3,-9 7 0-2,-10-4 0 1,1 3 0-1,-6 1 0 1,2 0 0-1,-9-2 0 2,2 7 0-4,-4-5 0 4,-8 5 0-1,1-3 0-1,-2 3 0-1,-1 0 0 2,-2 0 0 0,2-5 0 0,4 0 0-2,1-7 0 2,5-8 0 0,-5-12 0 1,0-12 0-3,-1-26 0 2,-2-16 0 0,-4-32 0 0,0-15 0-3,0-15 0 4,0-8 0-1,0-4 0 0,0-6 0-2,-17 1 0 2,1-2 0 1,6 16 0-2,-8 13 0-2,10 19 0 6,-1 20 0-5,-6 5 0 3,11 18 0-3,-6 6 0 2,4 17 0 0,-1 5 0 0,-3 12 0-1,7 11 0-1,1 5 0 3,-1 6 0-3,3 11 0 0,0-2 0 2,0 5 0 1,-2 0 0 0,2 0 0-2,0 0 0-1,0 0 0 1,0 0 0 1,0-7 0-1,0-6 0 2,-5-10 0-3,-1-8 0 4,-4 6 0-5,6 8 0 5,-5 8 0-2,6 6 0-1,3 3 0 0,0 0 0-1,-1 0 0 2,1 0 0 0,0 0 0-3,-6 0 0 4,-1 0 0-1,-8 0 0 0,-19 0 0-2,-11 0 0 3,-16 0 0-2,-15 0 0 3,-8 12 0-5,-13-1 0 4,-3 0 0-2,-4 1 0 1,-9 1 0-1,-5 0 0 0,-6-6 0 0,-16 3 0 3,-2-8 0-3,-13-2 0-2,0 0 0 4,-11 0 0-1,-3-2 0-2,-7-30 0 3,-16-5 0-1,-15-10 0 0,-8 2 0-3,-11 5 0 2,-3 9 0 0,-4 1 0 1,4 10 0 0,6 6 0-2,8 8 0 2,8 6 0 0,17 0 0-2,4 0 0 2,10 0 0 1,-4 0 0-2,6 0 0 0,-2 0 0 1,10 13 0 0,2 6 0 0,-1-4 0-2,-2 8 0 2,9-9 0 0,4 0 0-1,11-5 0-1,2-3 0 2,5-4 0 0,8-2 0 0,4 0 0-2,6 0 0 2,-2 0 0 1,-3 0 0-2,-8 0 0-1,-2 0 0 4,-5 0 0-4,1 0 0 4,3 0 0-6,-6 0 0 5,-4 0 0-2,-4 0 0 1,-2 0 0-2,5 11 0 3,1 2 0-1,3 0 0-1,1 1 0 0,4-1 0 1,2 5 0 2,2-5 0-5,2 2 0 2,-6-7 0 0,-8 1 0 2,-1-4 0-1,-8 1 0-3,-1 0 0 3,-1-1 0 0,-5 3 0 0,-5 1 0-1,-7 2 0 0,6 1 0 1,3-1 0 0,3-5 0-1,5-1 0 0,1-5 0 2,11 0 0-2,-1 0 0 1,-1 3 0-2,-4 2 0 3,-6 7 0-2,-6 0 0 0,5 1 0 0,-2-8 0 2,-2 2 0-2,-2-2 0-1,2-3 0 2,4-2 0 1,8 0 0-2,6 0 0-1,1 0 0 4,12 0 0-4,5 0 0 2,5 13 0-2,1 0 0 4,4 6 0-4,-1 3 0 3,-5-7 0-4,0 2 0 4,-5-9 0-2,2-1 0 2,2-2 0-5,-2-5 0 7,-4 0 0-5,-4 0 0 2,-2 0 0-2,2 0 0 3,4-8 0-2,2-1 0 2,2 1 0-4,6-4 0 3,-7-3 0 0,11 2 0 2,5-1 0-6,2 0 0 5,6 6 0-2,0 5 0 1,1 3 0-2,-8 0 0 2,0 0 0 0,2 0 0 0,8 5 0-2,9 7 0 2,9-1 0 0,17 0 0 0,7-3 0 0,6-3 0 0,10 2 0 0,-2-4 0-1,0 0 0-1,2-3 0 2,7 0 0 0,-4 0 0-1,12 0 0 0,5 0 0 0,6 0 0 3,11 0 0-4,-1 0 0 0,3 0 0 3,0 0 0-2,0 0 0 1,0 0 0-2,0 0 0 3,0 0 0-1,0 0 0-1,0 0 0 0,0 0 0 0,-3 0 0 3,-2 0 0-3,5 0 0-2,-3 0 0 3,3 0 0 0,0 0 0 0,-2 2 0-2,-5 15 0 3,-5 11 0-1,-8 14 0-1,-5 19 0-1,-2 3 0 2,-5 11 0 1,-1-2 0 0,-2 0 0-5,2 0 0 6,-4-11 0-3,14 0 0 0,0-6 0-1,10 0 0 3,9 4 0-1,4 2 0 1,0-6 0-5,0-1 0 5,2-3 0-2,16-11 0 1,-2-8 0-2,-9-10 0 4,-3-15 0-5,-4-2 0 4,0-6 0-3,0 0 0 2,0 0-35 0,13 0-90 0,-1 0-104-2,3 7-249 2</inkml:trace>
    </iact:actionData>
  </iact:action>
  <iact:action type="add" startTime="103087">
    <iact:property name="dataType"/>
    <iact:actionData xml:id="d46">
      <inkml:trace xmlns:inkml="http://www.w3.org/2003/InkML" xml:id="stk43" contextRef="#ctx0" brushRef="#br0">944 16993 552 0,'0'0'128'3,"0"0"-50"6,0 0-20-5,0 0-33 4,0 0 16 0,0 0 33 0,0 163 18-2,0-112-17 3,0 0-1-1,0-4-21-1,0 4 2 1,10-1 3-1,5 7-2 1,4-13-16-1,-2-1 3-1,6 2-5 3,3 0-8-1,-5 5-9-2,2 4-3 2,-3 3-4 5,0-5-4-10,-4-3 3 7,-4-4-5-5,1-4-2 5,-6 4 1-2,5 6-3-3,-4-4-1 3,0 5-1-1,-7-14 4 2,2-1-3-2,-3-11 0 2,4-7-3-3,-4-8 0 2,0-6 3-1,3-5-1-1,-1 0-1 2,-2 0 0 0,3 0 5-1,2 0-6-1,-5 0-7 3,0 0-10-2,0 0-18 3,0 0-36-5,0 0-34 2,-20 0-84 2,4 0-40-2,-4 0-208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2T01:04:31.093"/>
    </inkml:context>
    <inkml:brush xml:id="br0">
      <inkml:brushProperty name="width" value="0.05292" units="cm"/>
      <inkml:brushProperty name="height" value="0.05292" units="cm"/>
    </inkml:brush>
  </inkml:definitions>
  <iact:action type="add" startTime="28299">
    <iact:property name="dataType"/>
    <iact:actionData xml:id="d0">
      <inkml:trace xmlns:inkml="http://www.w3.org/2003/InkML" xml:id="stk0" contextRef="#ctx0" brushRef="#br0">7393 5419 752 0,'0'0'201'7,"0"0"-125"-3,0 0 40 3,0 0-61 0,0 0-9 2,0 0 47-2,0 0 9 2,0 0-27-4,55 0-4 2,-35-5-18 2,5-5 4 0,10-5-16-4,1-7-6 4,12-3-9-3,-2-9-8 1,1-1-3 1,5 0-10 0,-10 1 3 0,1 6 1-3,1 7 1 6,-4 1 0-3,0 3-2-1,-13 5-2-1,-9 7 0 1,-4 1 0 2,-10 1-5-2,-4 3 5 1,0 0-2-2,0 0 0 2,0 0-2 0,0 0 3 0,0 0-5-2,0 0 0 2,0 0 0 0,0 0 0 0,0 0 0 1,0 0-7-4,0 0 6 6,0-1-8-7,-10-18 4 5,-33-3-2-2,-18-11 7 2,-9 1 5-3,6 5-3 0,1 5-1 3,3 1-1-1,4 5-1 0,8 1-1-2,6 5-2 4,7 1-8-4,15 3 2 0,10 4 3 2,4 2 1-1,6 0 6 1,0 0 0-2,0 0 0 4,0 0 3-4,0 0-2 4,0 0 1-6,0 19-1 4,3 29-1 1,24 11-6-1,5-3 6-3,-1 4 0 3,-1-2 2 1,3-1-2-1,-5-4 0 1,-5-9 0-4,-3-7 0 5,-4-12 1-4,-3-8 0 4,-8-8 0-7,2-6-1 5,-4-3 0 0,-3 0-4-2,3 0-2 3,4 0-2-2,0 0-1 3,9-32 2-6,7-18 6 6,-5-12-3-3,5-19 2 3,-3-18-2-4,4-11 2 0,-7 7-1 3,-1 8-7-1,-3 19 2-1,0 20 2-1,-3 13 5 4,-7 13 1-4,-2 11-2 2,-1 9-1-3,0 7 3 4,0 3-1-2,0 0 1-1,0 0-1 3,0 0-5-2,0 0-3 2,0 13 3-3,-20 19 6 1,-16 13 9 1,4 6-7 1,-11 4-1-3,1 8 5 2,-2 4 0 1,1 0 2-2,2 7 3 1,3 2 0-2,5 1-1 4,0-11 2-4,5-1-2 4,3-13-1-6,4-3-4 5,2-9-1-2,7-13-1-1,1-10 0 3,9-12-2-3,2-5-1 3,0 0 0-2,0 0-7-1,0 0 1 2,0 0-13 0,0 0-19-2,0 0-17 2,2 0-90 1,1-5-91-1,-3 2-104 0</inkml:trace>
    </iact:actionData>
  </iact:action>
  <iact:action type="add" startTime="33224">
    <iact:property name="dataType"/>
    <iact:actionData xml:id="d1">
      <inkml:trace xmlns:inkml="http://www.w3.org/2003/InkML" xml:id="stk1" contextRef="#ctx0" brushRef="#br0">6954 8782 186 0,'0'0'105'3,"0"0"-66"3,0 0 2 3,0 0-27 0,0 0-12-3,0 0-2 0,0 0-2 2,0 0-14 0,-45 42-31 0,45-42-5-1,-3 0-41 1</inkml:trace>
    </iact:actionData>
  </iact:action>
  <iact:action type="add" startTime="33595">
    <iact:property name="dataType"/>
    <iact:actionData xml:id="d2">
      <inkml:trace xmlns:inkml="http://www.w3.org/2003/InkML" xml:id="stk2" contextRef="#ctx0" brushRef="#br0">6954 8782 849 0</inkml:trace>
    </iact:actionData>
  </iact:action>
  <iact:action type="add" startTime="33607">
    <iact:property name="dataType"/>
    <iact:actionData xml:id="d3">
      <inkml:trace xmlns:inkml="http://www.w3.org/2003/InkML" xml:id="stk3" contextRef="#ctx0" brushRef="#br0">6954 8782 849 0,'-55'25'164'0,"65"-25"-48"1,7 0 7 0,15-10-44 7,16-25 9-2,11-9-3 3,15-13-3-1,22-15-4 0,21-28-2-2,36-23-5 2,42-26-14-1,40-9-5 1,23-2-13-1,10 11-5 4,-15 18-8-4,-27 13 2 1,-39 19-28-1,-34 16 0-1,-25 17 0 4,-31 13 0-4,-17 11 0 1,-24 5 0 1,-24 6-60-1,-6-6-81 2,-3 4-108-4,-23 29-67 5,0 4-287-5</inkml:trace>
    </iact:actionData>
  </iact:action>
  <iact:action type="add" startTime="34290">
    <iact:property name="dataType"/>
    <iact:actionData xml:id="d4">
      <inkml:trace xmlns:inkml="http://www.w3.org/2003/InkML" xml:id="stk4" contextRef="#ctx0" brushRef="#br0">13046 8784 447 0,'0'0'522'4,"0"0"-363"4,0 0-12-3,0 0-13 1,0 0-54 3,215-129-6-1,-102 73 6-1,24-8-6 0,30-17-21 0,14-16-12 2,17-16-19-1,6-10-12-3,0-8-8 5,-17 5-2 0,-33 8-15-3,-45 16-70-2,-47 21-46 4,-39 9-43-2,-23 72-153 1,-26 0-596-2</inkml:trace>
    </iact:actionData>
  </iact:action>
  <iact:action type="add" startTime="35411">
    <iact:property name="dataType"/>
    <iact:actionData xml:id="d5">
      <inkml:trace xmlns:inkml="http://www.w3.org/2003/InkML" xml:id="stk5" contextRef="#ctx0" brushRef="#br0">5681 10598 1049 0,'0'0'171'5,"0"0"-68"2,180 0 47 0,-80-4-84 0,22 4-17 2,21 0-1-2,6 0 5-1,-1 6-17 2,-11 12 16 0,-24 1-13 2,-37-2-8-5,-28-9 4 3,-30-3-7 0,-18 0-12-2,0-5-16 3,-57 3-11-2,-56-3-24 3,-45 0 30 2,-26 0 4-10,3-20-4 6,14 7 3-1,34-1 2 0,40 8 0 2,38 4 0-4,30 2 1 4,19-2 0-3,6-5 2 1,0 4 4 1,54 3 1 1,27 0-2 0,22 0-6-3,-1 3 3 0,-14 17-2 3,-21-1 1-2,-30-2 0 0,-21-5-1 1,-16-4 2-1,0 0-3 1,-4 7-5 0,-44-1-7-1,-13 3 4 3,-7-1 6-4,12-5 1 1,12-3 1 1,20-1 2 0,16-7-2-2,8 0 2 0,0 0 6 2,8 0 10 0,57 0-7 2,16 0-8-5,13 0-3 6,-11-2 2-5,-30-3 0 4,-19 5-2-7,-24 0-1 7,-10 0-12-4,0 0-33 1,-54 7-53 1,-20 21-32-1,-23-4-30 3,51-17-80-3,5-4-177 0</inkml:trace>
    </iact:actionData>
  </iact:action>
  <iact:action type="add" startTime="37904">
    <iact:property name="dataType"/>
    <iact:actionData xml:id="d6">
      <inkml:trace xmlns:inkml="http://www.w3.org/2003/InkML" xml:id="stk6" contextRef="#ctx0" brushRef="#br0">24503 5485 833 0,'0'0'195'4,"0"0"-50"5,0 0-34-3,0 0-53 0,0 0-22-1,168-36 15 3,-102 14 6 0,13-4-8 0,5 0 0-1,14-4-16 1,2-7-5-1,-3 6-13 1,-6 1-5-2,-11 4-2 3,-16 12 19-1,-18 2-7 0,-19 4-9-1,-11 3-3-2,-11 2-4 4,-5-6-4-1,0-6-7-2,-25-12-1 2,-39-12 6 0,-15-6 2 0,-23-3 1 1,-7 3 2-4,-2 5-3 10,-7 5-3-14,10 6-4 4,19 11-9 4,17 14-5 0,24 4 7-1,25 0 5 0,10 0 9-2,13 19 0 1,0 21 6 2,0 11-3-2,33 6-1 2,6 12 1-2,6 5 0 2,4-2-1-5,2 2 5 2,1-5-3 5,-4 0 1-4,-7-3-3 2,-5 1-1-4,-6-7 1 5,-3-2 0-4,-4-10-2 1,-3-9 0 0,-3-13 0 1,-6-11 1 0,-1-11 1-3,0-4 0 5,-4 0-2-4,5-4-1 4,1-30-2-4,-1-15 2 0,2-13-1 3,-2-10 2-2,-1-18-1 1,6-19 1 0,-3-9 0 0,0-9 0-1,1 1-2 1,-4 9 1-2,-4 20 1 4,-3 21-1-3,-3 21 1-1,0 25-1 2,0 19-3-1,0 11 2 0,0 0 1-1,0 0-2 3,-6 24 3-1,-27 14 2 4,-8 16-1-11,-5 10 2 7,-5 12-1 1,-2 11 5-2,-7 14 2-1,1 0 1 2,-5-11-2 2,6-17-5-2,4-22-2 0,11-21-1-2,10-8-3 4,12-18-2-5,8-1-5 2,10-3-40 0,3 0-72 0,0 0-68 1,0-3-82-1</inkml:trace>
    </iact:actionData>
  </iact:action>
  <iact:action type="add" startTime="44832">
    <iact:property name="dataType"/>
    <iact:actionData xml:id="d7">
      <inkml:trace xmlns:inkml="http://www.w3.org/2003/InkML" xml:id="stk7" contextRef="#ctx0" brushRef="#br0">25740 7491 781 0,'0'0'185'3,"0"0"-83"4,0 0-19 1,0 0-47 0,0 0-26-3,0 0 18 3,0 0 5 2,0 0 14-4,3 129 11 0,-3-114-16 3,0 2-9-2,0-3-6 1,0 0-13-1,0-2-5 1,0-3-4 0,0-8-5 0,0 2 0-2,0-3 3 2,0 4 3 1,4-2 8-2,19 1-3-2,3 2 5 3,6-2 1 1,7 3 3-3,2-1-3 1,2 1-6 1,7 1-3 1,11-3 2 2,2-1-4-9,10 0 0 7,2 0 5 0,-2-1 3 1,-1 3 2-5,-4 2-1 2,-3-2 2 1,4-1-8 1,3-3 0-3,1-1-3 1,2 0-3 2,3 0-2-1,-7 0 5-1,2 0-2-1,-10 0 2 3,1 0 1-3,-6 4 3-1,2-4-5 5,-7 0 2-2,4 0-2 1,-4 0-2-4,1 0-1 5,3 0 3-4,-2 0-2 4,7 0 1-5,5 0-1 2,-3-4-2 0,-1-1 2 2,-2 0 0-1,-4-3-1-2,-1 2 3 4,-5-3-5-4,-5 5 4 1,-2-1-2 0,-5 3 1 2,2-1-1-2,-10 3-1-1,9 0 2 2,-3-3-1 1,0 3 0-2,-1-5 0 0,-6 2 1 2,4 0-2-2,2 0 0-2,0 0-1 5,2 1 2-4,-1-1-2 3,0 1 1-2,-1-2 0 0,2 1-1 0,-2 2 0 2,3-3 1-2,-7 1-1 0,4 3 1 0,-11 0-1 2,-6 0 0-3,-4 0 0 1,-6 0 0 2,-3 0 0-3,-3 0 0 2,1 0 0-2,-4 0 0 3,0 0-2-2,3-2 2 1,-3 2-3-2,0 0 3 2,0 0-4 0,0-7 2 0,0-9-4-1,0-16-2 2,0-15 7 0,0-5 1 0,0-9 0-6,0 8-9 5,0 8-30-1,0 15-44 1,-11 3-37 0,-8 17-48-1,-18 10-48 1,20 0-56 1,-6 0-285-3</inkml:trace>
    </iact:actionData>
  </iact:action>
  <iact:action type="add" startTime="45916">
    <iact:property name="dataType"/>
    <iact:actionData xml:id="d8">
      <inkml:trace xmlns:inkml="http://www.w3.org/2003/InkML" xml:id="stk8" contextRef="#ctx0" brushRef="#br0">26731 7855 213 0,'0'0'180'6,"0"0"-48"1,0 0 49 3,0 0-31-5,0 0-43 3,0 0-25 0,0 0-10-1,26-28-14-1,18-17 2 2,12-9-3 1,12-10 12-3,17-13-20 2,15-13-12 0,13-11-3 1,7-8-7-2,0-7-8-1,-2 4 0 7,-4-1-3-10,-1 4-3 5,-4-1-4-2,0 1-2 4,-1-4-5-2,-5 7 3-1,-6 5-5 1,-17 19 3 0,-15 20-3-1,-17 16 1 2,-19 19 0-3,-6 13 1 0,-17 8-1 1,-3 6 0 1,-3 0 1 0,0 0-1-2,0 0 3 3,0 0 3-2,-4 0-1-1,-25 17-5 2,-18 20 4 0,-14 7-1-1,-2 3 1 2,-4-7-4 1,10-9-1-2,11-5-1-5,10-5 1 4,16-11 0 2,8-5 0-1,9-2-1-2,3-3 0 2,0 0-3 0,0 0-14-1,10 0-10 4,35-8 22-4,15-19 5-1,13-5 1 1,12-2 0 1,3-1 1-1,-7 9-1 1,-17 8 1-1,-18 10 0 0,-21 6 0 1,-16 2 2-1,-5 0 3 0,-4 0 10 2,0 36 10-4,0 14-19 4,0 10-5-2,-7-6 2 0,-3-7-2 1,2-11-2 0,0-14 0 2,3-9-29-4,2-12-37 0,3-1-34 1,0-8-94 3,5-37-77-6,14 15 4 4,1-6-207 1</inkml:trace>
    </iact:actionData>
  </iact:action>
  <iact:action type="add" startTime="46616">
    <iact:property name="dataType"/>
    <iact:actionData xml:id="d9">
      <inkml:trace xmlns:inkml="http://www.w3.org/2003/InkML" xml:id="stk9" contextRef="#ctx0" brushRef="#br0">29275 5661 421 0,'0'0'217'4,"0"0"-109"3,0 0-7-1,0 0-46 3,0 0-33-2,0 0 45-1,-101-24 10 3,34 48-5-2,0 6-7 1,8 4-5-1,11 7 2 0,9 2-1 2,19 4-5-2,20 4-9 1,0-1-11-1,26-1-9 0,40-12-19 2,17-7 1-1,10-20-7 4,0-10-2-9,-9 0-1 4,-12-40-7-1,-21-24-11 1,-25-17-31 2,-23-19-66-1,-3 51-79-1,-16 8-154 1</inkml:trace>
    </iact:actionData>
  </iact:action>
  <iact:action type="add" startTime="47382">
    <iact:property name="dataType"/>
    <iact:actionData xml:id="d10">
      <inkml:trace xmlns:inkml="http://www.w3.org/2003/InkML" xml:id="stk10" contextRef="#ctx0" brushRef="#br0">30945 2164 606 0,'0'0'178'3,"0"0"-11"5,0 0-44-1,0 0-34-1,0 0-35 2,0 0-20 0,0 0 0 0,17-6 4-1,-25 6 4 0,-13 6-3 1,-2 4-2 0,-6 0-14-2,-1-3-9 1,-4 3 2 1,-2-3 0 1,0-1-1-3,1 1 1 3,2 1 5-2,-3-6-7 3,8 3-5-6,-5 1 0 4,-4 3-4 0,7-4-1 10,-8 0 0-17,2 2-1 4,-3-2 1 3,-3 0 0-1,0-1 0 1,4 1 0-2,5-2-1 4,2 0-1-3,0-3 2-2,6 2-3 3,-3-2 1 0,-1 0-2 1,2 0 2-4,-2 0-1 5,-2 0 2-4,2 0-2 6,2 0-1-11,5 0 0 7,-1 3 0 1,7-3 1-1,-4 0-1-2,-1 0 0 2,5 0-1 1,-1 0 1-2,3 0 0 1,1 0 0-2,-3 0-2 3,3 0 2-3,-2 0 0 0,-4 0-1 2,6 0 0 0,-7 0 1 1,13 0-1 0,-1 0-1-4,3 0 0 2,2 0 1 3,-2 0 1-6,2 0 0 4,2 0 0 0,-8 0-1-1,-1 0 1 0,0 0 1 1,0 9-1 0,1 1-1 0,-2 5-1-2,0-4 2 2,-2 6 0-1,8 2 1 2,-6 3-1-2,6 10 0 1,-4 1 1 0,-1 11 1 1,4 5-2-4,-1 8 0 5,7 5 0-4,-3 8 1 5,3 5-1-9,0 2 1 6,0 1 0 0,0-4-1 0,0-9 3 1,0-1-3-3,0 1 0 2,10-1 0 0,0-2 1 0,-4-4 0-2,3-9 1 5,-4-4-2-6,1-1 2 1,-6-1-1 2,5-1 0 2,-5-5-1-4,0-3 1 0,0-4-1 3,0 4 0-1,0 3 0 1,0-3 0-4,0-1 0 2,0-8 1 1,0-8-2 0,0-3 1-3,0-8 0 3,0 0 0 1,0-4 0-2,0-2 1 0,0 0-1 0,0 0 0 1,0 0 0 0,0 0 2-1,0 0 1 0,0 0 4 2,15 3-7-2,10 0 3 0,-2-3-3 3,14 0 0-3,-1 0 0 3,1 0 0-7,6 0-3 6,-1 0 3-2,1 0 1 2,6 0-1-4,-2 8 2 3,1-6-4 0,4 8 1 0,-3-8 1 2,0 3 0-5,-2-2 1 1,-2 0-1 3,0 1 4-3,-2-2 0 3,-2 1 1-2,-5-3-3 2,3 0-1-1,-7 0-1 3,1 0 1-9,1 0-1 5,-7 0 1-1,1 0-1 2,1 0 0 0,-6 0-1-1,0 0 3 1,2 0-2-1,-5 0 0 3,2 0 0-4,-8 0 0 0,6 0 2 3,-1 0-2-1,2 0 1 0,3 0 1-2,-1 0-3 2,6 0 2-1,-4 0-1 1,4 0 0 1,-9 0 0-1,4 0 0-2,-6-3 2 4,-3 3-2-6,-1 0-2 5,2 0 1-2,0 0 1 0,-6-2 0-1,3-2 0 2,-4-2 0 2,-3 1-1-4,1-4 1 0,-1-1-5 3,-5-10 4 1,-1-8-4-4,0-8 1 0,0-13 1 2,0-11-2 1,-4-6 2 0,-9-10 3-5,1-2-1 6,-1-7 1-4,8 6 0 5,-3 2 3-9,6 6-3 7,-1 3-3-1,-5 4 3 1,8 7 2-3,-3 4-2 0,2 3-1 4,1 1 1-2,0 2 1-2,0 4 1 1,0 2-2 3,0 4 0-4,0 0 0 2,0 3-2-2,-4 1 3 3,4-1-2-2,0 6 0 0,-5-1 1 2,5 2 3-3,-3-2-3 3,3-1 0-4,-1-1 0 3,1 3 0 1,0 6 0-2,0-4-1 0,0 7 0-1,0-1 1 4,0 0 0-5,0 6 2 1,0 3-1 3,0 5-1-2,0 3 0 1,0-2-1 1,0 0 1-3,-3 1 0 2,0-2-1-1,-1 1 0 0,1-1 1 2,-3-3 1-2,-1-4-1 4,-3-1-1-8,7 5 1 5,-2 1-1 0,3 5-9 2,-7 3-27-6,-6 0-45 5,-14 0-84 1,15 0-17-4,-1 0-281-2</inkml:trace>
    </iact:actionData>
  </iact:action>
  <iact:action type="add" startTime="50196">
    <iact:property name="dataType"/>
    <iact:actionData xml:id="d11">
      <inkml:trace xmlns:inkml="http://www.w3.org/2003/InkML" xml:id="stk11" contextRef="#ctx0" brushRef="#br0">21694 3149 269 0,'0'0'116'2,"0"0"-57"3,0 0 8 3,0 0 4 1,0 0 28-3,0 0 30 2,0 0-6 0,13 0-12 0,-9 0-1-2,-1 0-15 2,0 0-30 1,-3 12 6-2,0 2-15-1,0 1-19 2,0 4-14 0,0-2-7 0,0 3-2-2,0-1-9 2,0-2 3 1,0 5 9-1,0-2-4-2,0 3 2 2,0-1-4-1,0-5-1 1,0 0-1-2,0-5 3 2,0 1-6 0,0 2 6 0,0 2 3 9,0 0-7-16,10-2 1 4,8 2 1 1,5 1 4 1,0-4-2 2,2 3 5 2,4-4-14-7,1 5 4 3,4 1-1 1,-4 1-3 1,2 2 1 0,3-2 5-4,4 0-1 2,9-7-4 0,5 1 0 1,-2-2-1 0,1-4-2-1,-7-2 9 1,-3-1-3 1,-1-2 0-3,-3 0-2 2,-4-1 0 0,-5 2-3-1,3-3 1-1,2 6 0 2,-11-2 2 1,0 0 0-1,-1-5 0-3,-11 4 0 3,1-1 1 0,1 3-1-1,-3 0-3-1,3-1 1 3,0 1-1-2,-1 4 0 4,4 2 3-8,0 0-2 5,-5-1 3 1,5-1-5-1,0 7 5-2,-3 0 1 2,2 3-5 2,1-1 1-4,-2 5-2 2,5 1-1-1,-7 0 2 3,3 0 1-5,-1 3 0 0,-3 3 1 4,5-2-2-1,-3 1 0-1,0 4-1 0,-3 1 1 2,-2 0 1-4,2 5-1 7,0 1-2-7,-1 6-1 2,-2-3 1 1,3 0 1-1,-4-4-1 0,7-1 2 1,-2-6-1 1,2-1 0-1,3 1 0-2,-4 4-2 2,4 2 2-1,0 0-1 1,-2 1 1-2,-1 2-1 2,-8-3 4-1,3 10-2 2,-5-5 0-3,-1 7-1 5,1-7 0-6,1 2 0 5,0-1 2-5,-2-3-2 3,-2 0-1-1,3-5 0 2,-3-1 0-2,0 0 0-2,4-5 1 4,-1 3 0-2,0-3-1-1,3 0 0 2,-6-3 0-1,4-3 1 1,-4-5-1-1,0 3 0 1,0-5 1 0,0 3 0 0,0-2-1-2,0 3 0 4,0-9 1-4,0-4-1 2,0-1 0 0,0-8 0-1,0 5 0 0,0 7 0 1,0 1 0-1,0 8 0 1,-4 1-1 2,-5-3 2-4,2 0-2-1,2-2 1 3,-3-5 0 1,5-7 0-2,1-5-1-1,-1 0-3 2,1 0 1-1,-12 0-4 4,-1 0-11-6,-10 0 6 3,0-8-4 0,-4-21-6 2,2-1 10-6,4-4-3 5,4 4 8-2,6 5 1 2,8 6-1-3,-2 4 1 1,4 8 5 1,3 5 1 0,0 2 1-3,0 0 2 4,0 0-3-2,0 0 1 1,0 0-1-3,0 0 3 4,0 0 2-1,0 0 6 1,0 0 10-4,0 0 4 4,0 11 1-2,23 21-17 1,9 9-7-1,7 0 2 0,-2-5 1 1,0-3 1 1,0 0-2-2,-7-4 2-1,-1-2-1 5,-4-2 0-6,-9-5 1 0,-2-6 1 5,-8-4-1 0,1-5 6-5,-7-5-3 1,0 0-7 2,3 0-2 1,0 0-1-2,7 0 1 0,6 0 0 3,4-12 13-5,5-21-10 3,2-9 1-2,5-11-1 2,5-7-2 3,-10 4 4-4,1 1-1 0,-8 11-1-1,-4 14 1 3,-3 3-3-3,-3 14 3 0,-3 2-3 2,-4 3-1 0,-3 8 0 1,0 0-1-4,0 0-1 3,0 0-5 0,0-3-49 2,0 1-38-5,0-5-60 5,0-3-63-5,0 3-75 5,0-1-95-6</inkml:trace>
    </iact:actionData>
  </iact:action>
  <iact:action type="add" startTime="53884">
    <iact:property name="dataType"/>
    <iact:actionData xml:id="d12">
      <inkml:trace xmlns:inkml="http://www.w3.org/2003/InkML" xml:id="stk12" contextRef="#ctx0" brushRef="#br0">17482 11013 647 0,'0'0'230'2,"0"0"-68"6,0 0-51-2,0 0-74 1,0 0-11 2,0 0 32-1,0 0-3-3,0 0-6 4,-48 163-1-1,44-144-6-1,4-2-13 0,0-8-6 0,0-3-7 2,0-3-7-2,4-1-5 1,16-2-1-1,3 0-2 4,1 0 1-8,2 0 5 6,6 0 12-2,4 0 5 1,7 0-6 0,9 0 3-2,-4 0 3 8,6-2-1-9,-3 2 4 1,-5 0 7 0,-2 0-4 3,2 0-4-2,5 0-2 3,5 0-6-5,11 0 1 1,1 0-4 4,7 0 6-5,-6 0-3 4,0 0-2-2,-1 0-2 4,-8-3 4-9,1 3-5 6,2 0-5 1,-3-2 2 0,6-2-2-2,-2 1 0-1,3 0-4 3,2-2 1-2,0 5-1 3,3-2-1-5,-1 2 2 4,2 0-2-3,-5 0 2 1,-5 0-2 0,3 0-3 1,-5 0 0 0,2 0 0 1,-2 0 0-3,3-3 0 1,0-4 0 3,2-1 0-5,6-2 0 1,4-2 0 2,3-2 0 2,-1 3 0-2,2-1 0-3,1 1 0 3,-1 2 0 0,-4 1 0 0,-5-1 0-2,2 4 0 4,-1-1 0-4,-4 4 0 3,5-2 0-4,-1 2 0 1,-8-1 0 2,3 0 0 0,-5 1 0 1,-2-3 0-2,-1-2 0 3,-2 1 0-4,-1 2 0 2,-2-3 0-2,-8 5 0 3,-2-7 0-1,-2 7 0-1,7-2 0-1,-6 1 0 3,5 3 0-1,4 0 0-3,2 0 0 5,-3 0 0-4,5 0 0 3,8 0 0-3,-3 0 0 1,6 0 0 1,-8 0 0 0,-2 7 0-1,-1 0 0 0,1 3 0 3,4-3 0-4,2-1 0 0,10-3 0 3,5-3 0-1,2 0 0 0,4 0 0-3,4 0 0 5,1 0 0-4,-8 0 0 4,-4 0 0-5,-3 0 0 2,-5 0 0 0,-2 0 0 1,-11 0 0-2,-11 0 0 4,-5 0 0-3,-7 0 0-1,-8 0 0 4,1 0 0-4,-2 0 0 3,-3-6 0-2,3 3 0 1,-8-1 0-3,0 1 0 3,0-3 0 1,4 2 0-2,1-1 0 0,-1 3 0 1,0-5 0 1,-4 2 0-6,0 2 0 6,-6 1 0-1,0 2 0-2,-2 0 0 3,-4 0 0-1,2-3 0-1,-3 3 0-1,1 0 0 4,-4 0 0-4,3 0 0 4,-3-4 0-3,0 4 0-2,0-1 0 3,0-3 0 0,0-1 0-2,0-6 0 2,0-12 0 1,0-5 0-1,0-6 0 3,0-5 0-9,0 0 0 8,-3-4 0-3,3 1 0 1,0 3 0-2,0 5 0 2,0 3 0 0,0 8 0-2,0 6 0 3,0 10 0-2,0 4 0 3,0 3-25-6,0 0-71 3,0 0-72 1,0 0-60 0,0 0-52 0,0 0-476-2</inkml:trace>
    </iact:actionData>
  </iact:action>
  <iact:action type="add" startTime="56348">
    <iact:property name="dataType"/>
    <iact:actionData xml:id="d13">
      <inkml:trace xmlns:inkml="http://www.w3.org/2003/InkML" xml:id="stk13" contextRef="#ctx0" brushRef="#br0">6931 12545 737 0,'0'0'208'4,"0"0"-101"2,0 0 15-1,0 0-52 3,0 0 4-1,0 0 22 1,191-93-26 0,-107 65-8 0,16-9 3 0,10-3-13-2,-1 1-5 3,-6 9-15-2,-9 8 4-2,-14 7-8 4,-12 10-2-2,-13 1-6 2,-22 4-7-3,-9 0 1 2,-16 0-7-1,-8 0-5 2,0 0-2-3,0 0-4 2,-22 0 1-1,-21-5 3 1,-14-7 3-1,-9-8-3 0,-2-4 1 2,-9-10-2-1,-9 1 1-2,2-3-3 8,-3 0-8-11,6 16 4 3,14 3-10 1,18 7 5 0,17 10 5 2,16 0 5-1,11 0 2-2,5 3 0 2,0 24 3 1,0 14-2 0,10 1 0-4,17 11 0 6,2 6 1-6,7 9-1 6,2 7-1-9,0 7 4 6,1 3-4 1,-1-7 5-2,-2-1-1 1,-1-11-1-1,-8-5 8 3,-5-12-4-4,-6-15-1 3,-9-15 1-4,-1-10 4 2,-3-7-11 1,0-2 0-2,-2-13-3 2,6-38 3 0,-1-28 0 0,-3-22 1-1,4-17 1 2,2-9-2-1,-2 4 0 1,-2 10 0-4,2 16-3 2,2 9 0 1,-2 13 0 0,3 14 1 0,-3 14 0-2,-4 12 0 4,3 5 1-4,-6 11 0 0,0 4-2 2,0 10 2 0,0 3 1-1,0-1 0-1,0 3 0 3,0-3 0-2,0 3 0 2,0 0 0-2,0 0 0 2,0 0 0-4,-20 6 3 4,-14 22 0-3,-6 8 0 4,-8 6-2-3,-4 12 3 1,-12 11 2-2,-4 9 0 3,0 9 0-1,-5 3-1-1,8-1-1-1,8-9-4 2,4-9 1 1,9-13 4-2,14-12-1-2,7-13 0 3,7-13-2-1,14-11-1 2,-1-5 4-4,3 0-5 3,0 0-1 0,8 0-5 1,16 4-33-3,-1-4-52 3,-17 0-101-1,-3 0-145-2</inkml:trace>
    </iact:actionData>
  </iact:action>
  <iact:action type="add" startTime="59866">
    <iact:property name="dataType"/>
    <iact:actionData xml:id="d14">
      <inkml:trace xmlns:inkml="http://www.w3.org/2003/InkML" xml:id="stk14" contextRef="#ctx0" brushRef="#br0">4997 15079 580 0,'0'0'179'3,"0"0"-42"4,0 0-28 1,0 0-41 1,0 0 12-3,0 0 4 0,0 0-1 3,4 5-5-2,9-5-19 2,11 0-21-3,7-10 12 1,10-15 4 1,11-15-17 1,21-16-3-3,14-6 2 2,13-7 2 0,10-4 0 8,4 1-3-16,10 3-2 7,6-2-4 1,5 1-6 1,5-6-5-3,7-1-2 2,-7-1 0 0,-2 1-2 0,-10 0-7-1,-11 10 3 0,-7-1-4 2,0 6-3-2,-10 0-2-2,-1 1-1 4,0-1-4-2,-10 2 2 2,0 2 1-3,-12 13 1 4,0 3 0-4,-24 10 0 4,-4 10 2-8,-21 6-2 6,-11 7 0 1,-4 1-1-1,-2 4 2-2,-7 4-2 1,0-2 1 2,1 2 0-1,-2 0 0-3,-3 0 2 3,0 0-2 0,0 0 0 0,-3 0-6-1,-48 17 1 1,-20 11 4-1,-20-2 2 2,-4-7-3-3,1-4 2 4,1-8-2-3,5-1-1 2,14 0-5-4,15-4-1 2,19 1 3 1,23 1 5 0,10-2 0-2,7-2 1 1,0 0 0 2,10 0-2-2,36 0-5 1,21 0 2-2,7-6 2 2,10-3-1 1,-3 4 2-4,-8-1 1 2,-10 2 1 3,-12-3 0-1,-10 4 0-3,-18 1 0 3,-10-1 3-3,-10 3-2 3,-3 0 1-5,0 0 0 4,0 34-2 0,0 11 0 0,-3 0 1-1,-17 2-1 1,2-5 1 2,-1-2-1-3,5-9 0 1,1-15 0-2,6-7 0 0,7-9-23 2,0 0-42-2,0-3-42 2,0-36-56 1,32-18 29-1,11-12-57-1,-24 37-12 3,-2 7-232-4</inkml:trace>
    </iact:actionData>
  </iact:action>
  <iact:action type="add" startTime="60727">
    <iact:property name="dataType"/>
    <iact:actionData xml:id="d15">
      <inkml:trace xmlns:inkml="http://www.w3.org/2003/InkML" xml:id="stk15" contextRef="#ctx0" brushRef="#br0">8412 13022 419 0,'0'0'195'4,"0"0"-77"4,0 0-20-2,0 0-54 2,0 0 61 0,0 0-18 1,0 0-15-3,-219 26-16 1,145 2 2 2,-3 3 0-1,14 6 7-3,9-4-9 3,15 3-19 0,16-8-1 0,10-3-4-2,13-7-5 2,0-1 16 0,47-3-15 1,24-6-24-3,11-4-2 2,2-4-1 0,-10 0 2 7,-8-12-2-14,-16-25-2 6,-17-5-2 1,-19-9 2 0,-11-2-7-2,-3-6-13 1,-3 2-24 5,-37 5-20-7,-11 1-77 2,22 40-46 0,5 2-182 3</inkml:trace>
    </iact:actionData>
  </iact:action>
  <iact:action type="add" startTime="66901">
    <iact:property name="dataType"/>
    <iact:actionData xml:id="d16">
      <inkml:trace xmlns:inkml="http://www.w3.org/2003/InkML" xml:id="stk16" contextRef="#ctx0" brushRef="#br0">5067 16949 423 0,'0'0'112'4,"0"0"-87"5,0 0 58-5,0 0-31 3,0 0-6 1,0 0 17 2,-206 8-17-6,146 11 3 4,-5 19-8 0,1 3-9 1,-2 24-8-3,12 5 1 2,18 14 1 1,11 12 11-3,25-3 1 1,0 0-12 1,58 2-3 4,45-2-3-8,26-12-6 1,19-28 2 5,-3-36-5-3,0-17 1 2,-12-62-10-3,-26-44-2 5,-25-17 0-6,-46-10-2 6,-33-11-25-9,-3 1-25 6,-48 5-55 2,-1 97-78-3,2 24-203 1</inkml:trace>
    </iact:actionData>
  </iact:action>
  <iact:action type="add" startTime="70058">
    <iact:property name="dataType"/>
    <iact:actionData xml:id="d17">
      <inkml:trace xmlns:inkml="http://www.w3.org/2003/InkML" xml:id="stk17" contextRef="#ctx0" brushRef="#br0">2363 18415 304 0,'0'0'138'3,"0"0"-59"3,0 0 39 2,0 0-12 1,0 0 7-2,0 0 9-1,0 0-34 2,5-5-12 0,-5 5-6 0,0 0-15 0,0 0-2-2,0 0-2 3,0 11-31-2,0 8-11 1,0 6 9-1,0-5-6 0,0 9 5 2,0-4 0-3,0-1 7 2,0 3-8 0,0-2 8 0,0-6-1-2,0 6-5 2,0-5-4 0,7 3 1 0,4 3-3 6,2-7-5-13,5 0-1 6,2-2 6 1,3-3 4-1,0-8 0 0,5 0-9 1,1-6-6 1,3 0 3-4,-3 0-2 5,4 0-2-3,-2 0 0 1,2-12 2-3,-7 5-1 4,-1 0 1-2,1-3-1 3,0-3-1-6,-6 6 0 4,3-10 0 1,-2 2 1 0,-4-4-1-4,-2-1-1 2,-2 3 1 1,-5 3-2 0,0-3 2-2,-6 6-1 2,3-2 0 0,4-7 1 2,-5-3 0-6,-1-5-1 5,1 3 1-2,-4-12 0 1,0 0 0-2,0 1 0 2,0 2-1 0,0-2 1 1,0 11 0-4,0 0-2 4,0 5 2-1,0 8 0-1,0 7-1-1,0 5 1 2,0 0 0 0,0 0 0 1,0 0 0-3,0 0 1 2,0 0 0-1,0 0 1 2,0 0 0-3,0 0 1 2,0 0-1-1,0 0 4 2,0 0 4-3,0 0-2 1,0 0 0 2,0 0 6-1,0 0-3-3,-4 17-9 4,-1-9-1-2,-6 9-1 3,-1-3 0-3,1-3 0 0,2 4 0 0,-3-10 0 1,8 0 0-2,1 2-1 4,-6-7 1-5,1 2 0 5,-4 3 0-5,-2 7 0 4,1-4 0-1,0 2 1 0,5-10-1-2,7 8 0 0,1-8 0 2,0 0 0 0,0 0 0-2,0 0-1 2,0 0 0 0,0 0 1 0,0 0 0-1,0 0 2 1,0 0 0-1,0 0-2 1,0 0 0-2,0 0 0 2,0 0 0 1,9 0-4-2,11-21 0 1,12-3 2 0,0-8 1 0,-3 2 1-2,-2-2 0 1,-1 13 0 1,-4-1 0 0,-9 9 0 0,3-1 0-3,-9 10 1 3,-1-2 0 1,-3 4-1-2,-3 0 4-1,4 0 0 3,2 0 4-2,0 31-4 2,3 12 0-3,-1-4 1 2,-2-2-4 0,-2-20 1 0,1-3-1-4,-5-9-1 6,3-5-2-3,-3 0-13 2,3 0-31-4,-3 0-33 3,0-17-30 0,0-7-100 1,0 9-29-3,0 10-378 1</inkml:trace>
    </iact:actionData>
  </iact:action>
  <iact:action type="add" startTime="71664">
    <iact:property name="dataType"/>
    <iact:actionData xml:id="d18">
      <inkml:trace xmlns:inkml="http://www.w3.org/2003/InkML" xml:id="stk18" contextRef="#ctx0" brushRef="#br0">2227 18610 166 0,'0'0'231'5,"0"0"-85"0,0 0 21 4,0 0-42-4,0 0 0 3,0 0-22 0,0 0-22 0,11 5-13-2,-9-5-24 2,-2 0 3 0,3 0-8-2,-3 0-5 2,3 0-8 0,7 0-5 0,3-20-3 0,1-8-1-3,7 0 1 4,-2-2-3-2,-2-7 5 4,3 5-8-7,2 7-3 4,-8 1-4 0,1-2-1 0,-2 9-1-2,-3 3-1 1,-4 6-1 2,1 1 1 6,-7 7 0-14,0 0 7 6,0 0 18 0,3 0 3 2,3 0 8-3,4 0 12 2,5 20-27-1,5 0-12 3,-1-1-1-6,-2-2-4 5,-4-2-4-1,0-4-2 1,-4-11-1-1,-3 6-8-3,-1-6-28 3,3 0-41-2,-8 0-41 2,0 0-81-1,0 3-53 1</inkml:trace>
    </iact:actionData>
  </iact:action>
  <iact:action type="add" startTime="72871">
    <iact:property name="dataType"/>
    <iact:actionData xml:id="d19">
      <inkml:trace xmlns:inkml="http://www.w3.org/2003/InkML" xml:id="stk19" contextRef="#ctx0" brushRef="#br0">3340 18679 431 0,'0'0'188'3,"0"0"-2"5,0 0-27-3,0 0-18 3,0 0-9 0,0 0-20 2,0 0-20-4,7-2-27 1,6 2-12 0,2-5 2 2,5-2-22-4,9 1-1 3,7-2-8 1,-1 2 7-2,6 1-4-1,1-7 6 3,1 7-6-2,-5-3-9 3,-2 3-8-5,-5-2-1 2,-12 7-2 2,-8-5-7-1,-8 2 0 2,-3 3 0-7,0 0-4 6,0 0-11-3,0 0-52 2,0 0-44 0,-13 0-47 1,-12 0-59-2,9 0-30 0,6 0-392 2</inkml:trace>
    </iact:actionData>
  </iact:action>
  <iact:action type="add" startTime="73488">
    <iact:property name="dataType"/>
    <iact:actionData xml:id="d20">
      <inkml:trace xmlns:inkml="http://www.w3.org/2003/InkML" xml:id="stk20" contextRef="#ctx0" brushRef="#br0">3869 18447 426 0,'0'0'195'2,"0"0"-17"5,0 0-38-1,0 0-22 2,0 0-5-2,0 0-29 2,44 0-9 0,-31 13-17-2,-2 9 8 2,-2 5-26 1,3-3-12-2,2 6 2 1,-4 2 12-1,-2-4-25 1,2 0 8 0,0-2-4-1,-6-7 7 0,8 1 1 1,-8-8-24 0,3-4 5-2,-4-3 6 2,3-5 7 0,-2 0-9 0,-1 0-6 0,10 0-5-2,3 0-2 2,0-20-1 0,12-10-2-2,-4-6 1 2,-3-4 0 0,2-5 1 0,-6 14 1-1,-1 1-1-1,-6 13-2 3,-4 2 1 4,-1 10-2-6,-5-2 1-5,0 2-30 7,0 5-24-2,0 0-21 0,0-3-25 1,0 3-76 0,0 0-11-1,2 0-214 0</inkml:trace>
    </iact:actionData>
  </iact:action>
  <iact:action type="add" startTime="73971">
    <iact:property name="dataType"/>
    <iact:actionData xml:id="d21">
      <inkml:trace xmlns:inkml="http://www.w3.org/2003/InkML" xml:id="stk21" contextRef="#ctx0" brushRef="#br0">4416 18728 497 0,'0'0'244'5,"0"0"-112"3,0 0-6-1,0 0-52-1,0 0-21 2,0 0 5 0,0 0-3 1,175 0-15-4,-146-12-15 4,0-2 1-2,-1-9-6 2,-5 3-13-3,-7 1-5 2,-3-6-1 0,-9 5-1-2,-4 3 0 2,0-3-3 0,0 1 0 0,0 2-1-2,-1 4-2 2,-15-4-2 0,-3 2 2 0,2 3 1-2,2 7 2 2,-1 2-1 0,3 3 0 0,-3 0 4-2,0 0 7 2,-3 8 0 0,-1 12 3 0,3 4 5-2,4 0-2 2,-2 1 5 0,6 7 6 0,6 1 4 0,3 3 4-2,0 1-8 3,0-5-3-1,0-2 1-3,11-5-10 5,18-5-6-4,-2-9-4 4,4-5-2-5,3-6-5 4,-2 0-12-3,-1 0-17 2,-1 0-31-2,-4 0-59 2,-19-6-57 0,-4 1-270 0</inkml:trace>
    </iact:actionData>
  </iact:action>
  <iact:action type="add" startTime="78227">
    <iact:property name="dataType"/>
    <iact:actionData xml:id="d22">
      <inkml:trace xmlns:inkml="http://www.w3.org/2003/InkML" xml:id="stk22" contextRef="#ctx0" brushRef="#br0">24680 12621 318 0,'0'0'185'3,"0"0"-54"6,0 0-4-3,0 0-43 2,0 0-18-3,0 0 2 6,0 0 4-5,0 0 5 1,0 13 7 0,0-9-1 0,0-4 9 2,0 0-11-2,0 0-23-1,0 0-9 2,0 1-4 2,0-1-4-6,9 0 9 5,14 0-1-1,7 0-10 1,12-13-2-5,11-4-4 5,3-8-6-2,12-1 1 10,5-1-12-17,4 1 2 8,1 4-6-2,-6 5 2 3,-11 7 1-2,-13-2-4-1,-13 9 8 2,-13 1-5 1,-6-2-10-3,-12 4-4 1,-4 0 0 0,0 0 0 2,0 0 0-3,0 0 0 4,0 0 0-4,0 0 0 4,0 0 0-6,0-9 0 5,-29-8 0 0,-26-14 0-1,-13-9 0-3,-5-9 0 2,-1-8 0 4,-4 2 0-4,6 4 0-1,2 6 0 1,12 8 0 1,15 12 0 1,9 5 0-4,12 12 0 4,8 2 0 0,10 3 0-4,-2 1 0 2,6 2 0 1,0-3 0-1,0 3 0 1,0 0 0-2,0 0 0 1,0 38 0 2,0 23 0 0,0 8 0-3,17 1 0 3,12-2 0 0,-6-4 0-3,5-2 0 0,5-5 0 2,-10-9 0-1,5 0 0 2,-2-6 0-3,-3 0 0 2,-4-2 0-1,-4-10 0 3,-5-11 0-4,-6-4 0 3,-1-9 0-3,3-4 0 3,-6-2 0-5,0 0 0 6,0 0 0-4,0 0 0 6,0 0 0-10,3 0 0 7,-2 0 0-3,2 0 0 4,9-28 0-4,-4-27 0 2,8-25 0 2,2-10 0-2,1-8 0-5,1-6 0 5,0 0 0 4,3-2 0-5,-5 10 0 0,-2 19 0-1,-5 26 0 2,-3 21 0 1,-4 16 0-5,-4 8 0 6,0 4 0-3,0-3 0 2,0 5 0-3,0 0 0 0,0 0 0 5,-19 22 0-7,-22 28 0 7,-11 16 0-7,-3 6 0 2,-7 4 0 6,-2 3 0-8,3 0 0 6,2-1 0-1,2-5 0-3,9-11 0 2,8-11 0-1,11-21 0-1,13-10 0 4,4-12 0-7,9-5 0 6,3-3 0 0,0 0 0-3,0 0 0 1,0 0 0 0,0 0 0 3,0 0-67-3,16-11-70 1,-4-1-104-3,-12 11-86 3,0 1 117 0</inkml:trace>
    </iact:actionData>
  </iact:action>
  <iact:action type="add" startTime="81061">
    <iact:property name="dataType"/>
    <iact:actionData xml:id="d23">
      <inkml:trace xmlns:inkml="http://www.w3.org/2003/InkML" xml:id="stk23" contextRef="#ctx0" brushRef="#br0">23929 15605 464 0,'0'0'209'5,"0"0"-49"0,0 0-36 2,0 0-37 2,0 0-10-3,0 0-6 3,0 0-5-3,10 11-4 3,21-22 7-2,12-26-13-2,21-13-10 4,16-18-4-2,27-19-2 2,21-26-10-3,15-15 7 1,5-16-3 6,1-4-11-7,4-8-6-2,3-1-6 6,2 1 5-1,-6-2-4 0,-17 9-6-7,-22 19 2 7,-27 26-5-1,-27 35-1 0,-26 29-1-2,-22 23 0 2,-7 13 0 1,-4 4 0-5,-7 0-1 7,-50 7 5-6,-20 30 5 4,-23 10-2-4,-1 5-2 3,11-3 0 1,9-7-5-1,20-13 0 0,20-10-1-3,22-10 2 7,15-7-1-7,4-2-1 2,0 0 1-1,51-8-1 2,20-23-2 0,19-3 0 0,3 9 2-1,-12 10 1 0,-18 10-1 2,-19 5 5-1,-14 0-1 0,-19 0 1-1,-11 0-3 1,0 0-2-4,0 0 0 4,0 3-6 0,0 9-24 0,0-1-52 1,0-2-30-3,0-5-49 2,8-4-62-1,10 0-211 2</inkml:trace>
    </iact:actionData>
  </iact:action>
  <iact:action type="add" startTime="81636">
    <iact:property name="dataType"/>
    <iact:actionData xml:id="d24">
      <inkml:trace xmlns:inkml="http://www.w3.org/2003/InkML" xml:id="stk24" contextRef="#ctx0" brushRef="#br0">26717 13115 417 0,'0'0'254'3,"0"0"-61"6,0 0-42-2,-177 67-42 2,120-30-30-3,5 2-12 2,20-7 9-1,12-5-13 2,20 2 14-3,0-3-30 1,17-4-7 2,33-7-31-2,8-8-9-1,1-7 0 3,-2 0-1-2,-7-20-4 1,-9-19 1-2,-12-6-1 2,-12-4-22 1,-17-3-14-1,0 1-42-3,-20 6-51 5,-9 30-104 0,-3 8-441-7</inkml:trace>
    </iact:actionData>
  </iact:action>
  <iact:action type="add" startTime="82320">
    <iact:property name="dataType"/>
    <iact:actionData xml:id="d25">
      <inkml:trace xmlns:inkml="http://www.w3.org/2003/InkML" xml:id="stk25" contextRef="#ctx0" brushRef="#br0">29387 15447 760 0,'0'0'182'5,"0"0"-58"0,0 0-56 2,0 0-22 1,0 0 2-1,0 0 16 1,142-61 21 0,-73 13-1 0,10-11-26-1,5-25 2 0,11-27-11 1,16-22-1 0,12-22-8-2,17-11-9 2,5-9-4-1,3 4-7 5,-4 5-3-6,-4 9-4 2,-12 14-3-1,-8 25 0 0,-24 22-1 1,-21 27 4-2,-18 24 5 3,-24 18-9-3,-17 17-6 3,-12 10-2-3,-4 0 0 4,0 0-1-3,0 0 0-1,-40 2 0 2,-24 18 0-1,-23 8 1 2,-16 6-1-3,-1 3 0 1,4-3 1 0,7-9-1 3,18-3 0-1,21-7 0-5,18-5-2 3,15-5 2 4,19-1 0-8,2-4-1 4,0 0 0 2,7 0-6-1,42 0-17 0,22-9 6-2,25-11 10 3,10-2 6-1,-1-3 0 1,-2 3 2-3,-22 5 1 2,-21 8-1-1,-22 5 1-2,-25 4 2 4,-12 0 0-1,-1 0 7-1,0 0 5-1,0 13 1 2,0 9-7 1,0 0-9 1,0 0-2-5,-4-4-9 1,-4-6-32 2,3-10-34 0,5-2-55-2,0 0-53 2,0-6-86 0,3-14-86 1</inkml:trace>
    </iact:actionData>
  </iact:action>
  <iact:action type="add" startTime="82936">
    <iact:property name="dataType"/>
    <iact:actionData xml:id="d26">
      <inkml:trace xmlns:inkml="http://www.w3.org/2003/InkML" xml:id="stk26" contextRef="#ctx0" brushRef="#br0">31822 12885 94 0,'0'0'574'3,"0"0"-451"3,0 0 20 2,0 0 8-1,0 0-59 1,-225 84 0 0,162-39-7-1,6 6-20 0,16-9-7 1,15-5-21 0,16-7 8-2,10-5 5 2,0-5 13 0,28 0-23 0,31-1-29 0,18-11-7-1,0-8-2 0,-5 0-2 10,-5 0-3-16,-15-33 1 3,-10-15-6 4,-14-5-3 0,-24-6-30 1,-4-5-25-2,-14-10-41 0,-46-8-98 2,20 50-24-1,-1-2-474-2</inkml:trace>
    </iact:actionData>
  </iact:action>
  <iact:action type="add" startTime="84692">
    <iact:property name="dataType"/>
    <iact:actionData xml:id="d27">
      <inkml:trace xmlns:inkml="http://www.w3.org/2003/InkML" xml:id="stk27" contextRef="#ctx0" brushRef="#br0">32966 2139 418 0,'0'0'264'2,"0"0"-66"5,0 0-45-1,0 0-51 3,0 0-31-2,0 0-14 0,0 0 11 1,10-4 20-1,-10 4-25 2,0 0-4-4,0 0-6 5,0 0-18-4,0 0-6 4,-10 0 21-6,-14 0 7 6,0 0-11-4,-8 0-10 2,4 0-1-1,-5-2-8 1,1-1 2 0,5-3-4 0,-1 6-2-2,-1-2-4 2,2 2 3 5,-4-3-2-10,4 3-20 4,-8 0 0 0,0 0 0 2,5 0 0-1,-7 0 0 0,4 0 0-1,0 0 0 0,-4 0 0 3,7 0 0-4,-8 0 0-1,8 0 0 4,-5 0 0 0,7 0 0-3,-8 0 0 0,4 0 0 4,-8 0 0-3,1 0 0 0,1 0 0 0,6 3 0 4,5-1 0-6,3 1 0 1,1 0 0 2,6 0 0 0,-6 3 0 0,5-6 0-2,-6 2 0 2,6-2 0 0,-7 3 0 1,-1 0 0-5,6 0 0 7,-3-1 0-4,-2-2 0-1,4 0 0 0,-4 3 0 3,-1 0 0-2,3-1 0 2,2-2 0-2,1 4 0 0,0-4 0 3,4 0 0-5,-2 3 0 2,2-1 0 0,-4-2 0 2,0 0 0-1,0 3 0-2,-1-3 0 3,-2 0 0-3,3 0 0 5,-3 0 0-7,-1 0 0 3,3 0 0 1,-7 0 0 1,3 0 0-4,5 0 0 4,-3 0 0-1,3 0 0 0,-1 0 0 0,3 0 0-3,-7 0 0 5,5 0 0-4,-9 2 0 1,5-2 0 0,4 0 0 4,-3 3 0-5,3-3 0 0,-2 0 0 3,-1 0 0-2,-2 3 0 3,0-3 0-4,-2 0 0-1,-9 0 0 3,2 0 0 1,-3 0 0-4,-4 0 0 4,5 0 0-1,-5 0 0 0,2 0 0-1,6 0 0 1,-4 0 0 1,6 0 0-3,-6 0 0 0,5 0 0 3,3 0 0-2,6 0 0 2,-1 0 0-4,5 0 0 5,1 0 0-4,2 0 0 4,1 0 0-7,-1 0 0 5,7 0 0 0,-3 0 0 2,8 4 0-4,-6-4 0 0,4 0 0 2,-4 1 0 1,-3-1 0-2,1 4 0-1,-5-4 0 5,-2 0 0-4,-4 0 0-3,-3 0 0 4,2 0 0 0,0 0 0 0,-2 0 0-2,-2 0 0 2,1 0 0 1,1 0 0 0,-5 0 0-5,2 0 0 3,2 0 0 3,-1 0 0-2,6 0 0-2,1 0 0 1,2 2 0 1,3-2 0 1,-2 6 0-4,5-6 0 3,-1 4 0 4,1-2 0-8,1-2 0 2,1 2 0 1,-5-2 0 2,-5 3 0-1,4-3 0-2,-6 0 0 3,2 0 0-2,-5 0 0 2,2 0 0-5,-2 0 0 7,2 0 0-4,1 0 0 1,3 0 0-3,0 0 0 4,2 0 0-1,-5 0 0-1,3 0 0 1,-6 0 0-1,0 0 0 2,-2 0 0-1,-5 0 0-2,-6 0 0 1,7 0 0 2,-7 0 0-1,5 0 0-3,-2 0 0 3,-2 0 0 0,8 0 0 3,-3 0 0-9,2 0 0 7,2 0 0-1,-3 0 0-2,-1 0 0 1,-9 0 0 2,0 4 0 0,-2-2 0-2,-1 0 0 1,5 3 0-2,5-5 0 4,2 1 0-4,-2 2 0 1,3-3 0 0,0 0 0 2,5 0 0-2,-2 0 0 0,4 0 0 0,-3 0 0 2,-4 0 0-1,-1 0 0-4,-7 0 0 7,-4 0 0-4,-8 0 0 0,-5 0 0-1,1 0 0 1,1 0 0 2,3 6 0-1,2 1 0 0,0 1 0-2,0-6 0 4,0 1 0-4,6-3 0 0,2 2 0 4,1-2 0-4,10 0 0 3,-9 0 0-4,0 0 0 4,-4 0 0-2,4 0 0 2,-1 0 0-3,5 0 0 0,4 0 0 2,7 0 0 1,1 0 0-4,5 0 0 4,6 0 0-1,0 0 0-1,1 0 0 1,-1 0 0-2,-6 0 0 3,-1 0 0-1,3 0 0-3,-7 0 0 3,4 0 0 0,-3 0 0 1,3 0 0-5,-4 0 0 6,7 0 0-3,-2 0 0 2,6 0 0-5,3 0 0 5,1 0 0 0,-2 0 0 0,1 0 0-5,-1 0 0 4,-2 0 0 0,6 0 0 0,-3 3 0 2,-3 2 0-5,3 7 0 3,0 0 0 0,-3 1 0-3,-3 4 0 5,0 0 0-3,0 3 0 2,3-1 0-5,3-2 0 6,-3 0 0-4,2-3 0 5,-2-2 0-5,3-2 0 0,6 2 0 3,-6 1 0-2,4 3 0 2,-4 0 0-2,1 9 0 0,0 6 0 2,-2 14 0-2,4 8 0 0,-4 21 0-1,1 4 0 3,3 7 0 0,-6-1 0-5,0-5 0 4,6-9 0-2,-2 3 0 1,0-9 0 2,3-2 0-2,-4-2 0 2,3-6 0-4,4-10 0 3,2-2 0 0,-4-5 0-1,2-6 0 0,-1-5 0 1,1 1 0 1,2 6 0-2,-2 4 0 0,-1 5 0 0,-1-8 0 3,4-9 0-3,-2-5 0 0,3-6 0-1,0-2 0 2,0-5 0 0,0-1 0-2,0 1 0 2,0-3 0-1,0 2 0 3,0-1 0-5,13 5 0 3,6-5 0 1,2 3 0 0,7-2 0-4,4 2 0 2,4-3 0 2,9 0 0-2,3-1 0 1,11-4 0-2,5 0 0 5,9 0 0-6,8 0 0 2,-4 0 0 0,-1 0 0 2,-12 0 0-2,-7 0 0 0,-4-9 0 3,-2 1 0-4,-2-1 0 5,-2 1 0-9,3 3 0 8,1-1 0-4,0 3 0 2,5 3 0-1,-2 0 0 2,6 0 0-2,0 0 0 2,-6 0 0-3,11 0 0 1,-10 0 0 3,-1 0 0-4,3 0 0 0,-10 0 0 2,3 0 0 0,-4 0 0 1,-1 0 0-4,7 0 0 4,0 7 0-1,5-5 0 1,-1 1 0-4,1-3 0 2,-1 0 0 0,4 0 0 0,-5 0 0 1,2 0 0 0,-8 0 0 1,-6 0 0-3,-5 0 0 3,1 0 0-3,-4 0 0 4,4 0 0-4,2 0 0 0,5 0 0 2,5 0 0 2,8 0 0-4,2 0 0 0,0 0 0 2,3 0 0-1,5 0 0 4,-2 2 0-7,3 4 0 7,-10-4 0-5,1 3 0 1,-1-1 0-1,1-1 0 3,-2-3 0-1,9 0 0-1,2 0 0 0,1 0 0 70,1 0 0-75,-1 0 0-2,3 0 0 0,-7 0 0 0,2 0 0 0,-2 0 0 0,-9 0 0 0,2 0 0 0,-4 0 0 1,-4 0 0 9,8 0 0-9,1-3 0 8,4-2 0-1,3-1 0-2,4 0 0 1,-1 6 0 0,9 0 0 1,-9 0 0-2,0 0 0 0,-1 0 0 2,-1 0 0 2,-3 0 0-5,-4 0 0 3,8 0 0 0,1-2 0 0,10-3 0-1,7-5 0 1,-4 3 0 0,-6-1 0 0,-2-5 0 2,-8 6 0-8,-4-3 0 6,1 3 0-1,-13 0 0 3,-3 5 0-4,-8 2 0 2,-2-3 0 2,-7 0 0-4,4 1 0 2,-2-1 0-1,-1-1 0 2,0 4 0-3,-1 0 0 0,-4 0 0 2,-4 0 0 0,-3 0 0 0,-5 0 0-2,-3 0 0 3,-3 0 0-3,-6 0 0 3,6 0 0-4,-2-2 0 2,-6-1 0 2,4 3 0-1,2-3 0-3,-1 1 0 4,1-4 0-2,4-3 0 2,-3-6 0-3,2-2 0 2,5-1 0 1,0-16 0-2,5-5 0-1,-6-9 0 2,3-8 0 0,2-1 0 0,-10 4 0-2,3 2 0 5,-2 4 0-4,-1 1 0 2,-7 2 0-4,-3 2 0 1,0-9 0 3,0-2 0 0,0-9 0-2,0-8 0-2,-3-3 0 3,-10-3 0 0,1 0 0-2,-1 1 0 3,1-2 0-2,8-2 0 2,-3-7 0-2,-2-2 0 0,5 10 0 2,1 10 0-2,0 12 0-1,1 5 0 5,-6 6 0-6,1 0 0 5,-7 6 0-4,-6 5 0 0,1 0 0 1,-1 6 0 1,-2 5 0-3,8 7 0 4,-1 2 0-1,5 9 0 1,7-1 0-1,2 3 0-2,1 3 0 1,0 0 0 1,-3 0 0-3,0 0 0 4,-1 0 0-1,-2 0 0 0,-6 0-54-2,-7 0-70 3,-5 14-96-1,8-11-50 3,6 3-104-9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2T02:44:43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13">
    <iact:property name="dataType"/>
    <iact:actionData xml:id="d0">
      <inkml:trace xmlns:inkml="http://www.w3.org/2003/InkML" xml:id="stk0" contextRef="#ctx0" brushRef="#br0">1295 4266 596 0,'0'0'459'6,"0"0"-340"2,0 0 14-3,0 0-21 3,0 0-25 0,0 0-23 1,0 0-5-3,0-14-19 2,14 5 43 1,12-2-22-1,6-8-23-1,16-2-3-1,4-1-1 2,16-4-10 0,3 1-12-3,8-3 1 4,-4 0-2-1,-4-2-3 3,-4 2-1 1,-6 4-1-11,-5-1 6 5,-2 0-2 3,-5 5-5-5,-4 1-3 9,-6 6 5-4,-1 0-5-3,-2 2-1-2,-5 5 1 3,-8 4-4 4,-3-3 3-5,-7 5-1 0,-10-4 0 1,-3 4 0 1,0 0 0 0,0 0 1-3,0 0-1 3,0 0 2 1,0 0-4-1,0 0-2-2,0 0 3 2,0-5-2-1,-10-1-2 2,-50-8 4-3,-26-8 1 2,-26-8 2 0,-14-2-2 0,-2 0-3-2,-5-1 1 3,10 8 2-2,11 1 1 1,12 0-1-1,22 7 0 0,15 1 0 3,13 2 0-4,15 4 1 6,10 5 0-3,15 0-1-8,9 5 3 6,1 0-3-1,0-3 0 2,0 3 0 1,0 0 0-1,0 0 0-2,0 0 1 4,0 0 0-3,0 0 0 1,1 0-2-1,22 33 0 1,8 15 1 1,9 14 0-4,7 5 0 4,6 12 1-4,1 5 0 6,3 7-1-6,-7 1 2 2,4-1-1 2,-8-5-1-3,-8-16 2 3,-2-9-1-4,-8-12-1 4,-4-6 0 4,-3-16 1-8,-10-5-2 2,2-7 2-2,-7-4 0 2,4 0 1 0,0-2-2 5,1-1-1-5,-1-3 1-1,-7-2-1-1,-1-3 0 4,3 0 0-3,-5 0-1 2,3 0 0 1,1 0-5-5,3-5 4 5,-1-26 2 0,-3-5 1-2,-3-13-2-1,0-14 1 2,0-13 1 0,0-20-1 1,0-5-1-5,0-3 2 5,-4 1 0-1,-5 6 0 0,9-1 2 21,0-6-2-29,0-9-2 0,0 0 2 4,10 7 1 1,9 11-1 4,1 14 1-1,-5 16-2-4,1 19 3 6,-6 18-1-4,-6 14-1 1,-1 9 1 0,-3 5 0 0,0 0 0 0,0 0-1 2,0 0 1-1,0 0-1-2,0 5 1 1,0 30 4 2,-30 14-1 4,-4 10-4-9,-6 5 0 6,-10 11 0-3,-5 3 0-3,-1 9 1 3,-5 3-1 1,2 2 1 1,2 2 3-2,-2 4-3-1,2-3 2 2,9 1-3 0,3 0 0 1,0-7 0-5,8-7 0 6,3-9 0-3,1-14 0 3,13-11 0-7,1-9 0 8,7-7 0-6,4-13 0 4,3-8 0-4,5-9 0 3,0 2 0 0,0-4 0 2,0 0 0-4,0 0 0 1,0 0 0 1,0 0 0-1,0 0 0-1,0 0 0 2,0 0 0 2,0 0 0-2,0 0-9-4,0 0 6 4,0 0 0 0,0 0 0 0,0 0 2-2,0 0 1 1,0 0 1 2,5 0-1-1,6-6 0-3,1-5 1 4,1-1-1-1,3-3 0 3,4-4-2-3,3 1 1-1,5-2 2-2,-2 3-2 2,-6 3 2-1,3 1 0 3,-7 6 0-2,2-3 0 1,5 3-1-2,-6-1-1 2,9-4 1 0,-5 2-3 1,2-7-2-5,-1 2-13 4,-6 3-12 1,-9 4-13-1,-4 6-14-2,-3 2-38 2,0 0-46-1,0 0-77 2,0 0-178-2</inkml:trace>
    </iact:actionData>
  </iact:action>
  <iact:action type="add" startTime="7003">
    <iact:property name="dataType"/>
    <iact:actionData xml:id="d1">
      <inkml:trace xmlns:inkml="http://www.w3.org/2003/InkML" xml:id="stk1" contextRef="#ctx0" brushRef="#br0">14915 10645 667 0,'0'0'159'8,"0"0"-32"-1,0 0-6 2,0 0-33-4,0 0-17 3,0 0-1 0,0 0-31 0,0 0 20-2,13 84-12 2,-13-47-10 2,0-2-5-2,0 9-7-2,0-7-7 2,0-5 0 1,0-2-2-2,0-13-2-2,0-10 0 2,0-1 0 1,0-4 9 0,0 2-5-2,0-3 7 3,0 3-3-2,5-1-12 2,17-3-6-4,0 0 4 3,1 0 5 1,0 0-3-2,5 0 6-1,-2 0 0 2,4 0 0 1,-2 0 4-2,1 0 2-1,3 0-3 2,4 0-3 5,3 0-4-9,5 0-5 3,-4 0 2 0,4 0 1 2,2 0-1-2,5 0 0 0,3 0-1 2,2 0-3-3,3-3-1 5,7-1 7-8,-2-1-7 9,4 3-1-4,-7-2 0-4,2 4 2 3,-6 0 1 5,-5 0 3 0,-4 0 4-11,-3 0-8 2,-2 0 3 7,5 0-6-2,0 10 6 0,1-2-5-3,1-3-3 3,0 2 0 0,0-2 0 1,0-2 0-4,4-3 0 8,-2 0 0-5,3 0 0-3,-1 0 0-1,2 0 0 9,4 0 0-6,-7 0 0-4,2 0 0 4,2 0 0 1,-6 0 0 0,-2 0 0 0,2 0 0-3,-5-3 0 4,5-6 0-1,-3 4 0 0,-6-1 0-2,4 1 0 2,2-1 0 0,-2 2 0 0,8 2 0-2,5 2 0 7,-1 0 0-7,11-2 0 1,-9-1 0 2,9 1 0-7,-3-2 0 8,4 1 0-3,-6-3 0 0,-1 2 0 0,-5-3 0 2,-1 5 0-4,-1-2 0 5,1 4 0-4,-3 0 0 3,2-2 0-4,-2 2 0 3,-4-3 0 4,3 0 0-2,-11 0 0-6,4 0 0 1,3 3 0 3,-4 0 0 2,7 0 0-4,-4 0 0-2,4 0 0 6,-4 0 0 0,4 0 0-3,1 9 0 0,-1 0 0-2,0-5 0 4,-3 3 0 4,-5-2 0-12,-4-2 0 7,-3 0 0-1,-10 1 0-1,1-2 0 2,-7-2 0 0,-2 0 0 2,-3 0 0-2,3 0 0-2,-2 0 0 3,-3 0 0-4,-4 0 0 3,0 0 0-3,-4 0 0 3,-2 0 0 1,0 0 0-2,1 0 0 0,5 0 0 0,3-9 0 1,1-22-13 5,2-2 9-8,-3-3 4 0,2 4 0 2,-5 4-1 0,0 0-1 2,-3 6-17-1,-4 2-13 0,-3 6-28-2,0 8-49 0,0 4-43 4,0-1-50-3,0 3-94 1,0 0-329-3</inkml:trace>
    </iact:actionData>
  </iact:action>
  <iact:action type="add" startTime="13383">
    <iact:property name="dataType"/>
    <iact:actionData xml:id="d2">
      <inkml:trace xmlns:inkml="http://www.w3.org/2003/InkML" xml:id="stk2" contextRef="#ctx0" brushRef="#br0">15634 8185 460 0,'0'0'155'3,"0"0"-53"3,0 0 8 2,0 0-39 1,0 0-23-1,0 0-12-3,0 0 0 4,0 0 1-1,36-5-15 1,-19 5 12-4,2 0 6 3,6 0-11 0,-2 0-2 0,10 14-10-2,-2 6-8 2,1-4 7 0,2 8-1 0,-3-5-9-2,1-1 2 2,-8 0-2 0,-3-1 2 0,2 3 8-3,1 0-6 5,-2 4-5-4,1 8 1 3,-8 0-2-3,1 0 0 2,-3 5 2 0,-2-3-4 1,-2-1 3-4,4-2-3 4,-3-3 4 2,-1-3-3-4,0-1-1 1,4-2 2-6,0 1 2 6,1-1-3 1,5 6-2-1,2 0 3-2,-1 2-3 4,3 8 7-3,-6-2-2-1,4 3 0 2,-5 4-1 0,-5-4 6 0,-2-2-10-3,-6-6 1 4,1-12 0 4,-4 1-2-9,0-3 1 9,0 2 0-11,0 3-1 4,0 1 1 0,0 3-1 0,0-1 0 3,0 0 0-1,0-2-1 0,0-6 1 0,0-7 3-1,0-3 1 0,0-7-3 1,0 0 0-3,0 2-1 4,0-2-1-1,0 0 0-1,0 0-2-1,0 0 0 3,0 0-4 0,-7 0-4 0,-9 0-2-1,-4-19 9-3,-5-6 0 3,2-7-6-1,-3 1 4 0,7 0-1 1,4 9 2 0,2 2-7-1,9 10 7 0,-2 3 4 3,6 5-1-2,0 2 1-2,0 0 2-1,0 0 1 3,0 0 1 0,0 0 13 0,0 0 14-2,0 0-1 2,0 2-7 0,0 22-14 2,21 4 4-1,-4-4 11 0,2 5-2-4,4-8-1 4,-6-1-1-5,-1-9 7 1,-6-5-4 3,-2-3 4 1,-1-3-1-2,9 0-4 1,9 0-7 0,14-13-11-1,-3-22-2-1,2-7 3 5,-2 0-3-1,-9 2 0-4,-3 10-1-4,-4 12 0 8,-11 5 0-4,-5 10-1 5,-4 3 0-8,0 0-34 5,0 0-51 3,0 0-54-3,-10 0-110 0,-9 3-382 0</inkml:trace>
    </iact:actionData>
  </iact:action>
  <iact:action type="add" startTime="14790">
    <iact:property name="dataType"/>
    <iact:actionData xml:id="d3">
      <inkml:trace xmlns:inkml="http://www.w3.org/2003/InkML" xml:id="stk3" contextRef="#ctx0" brushRef="#br0">14533 7598 389 0,'0'0'142'7,"0"0"-12"-2,0 0 24 3,0 0-17 0,0 0-17 0,0 0-21-2,0 0-5 2,0 124-13 0,0-64-14 0,0 5-28-1,0-8-6 0,5 4-20 1,-5-16-5 0,0-9-6-2,0-15 0 2,0-9-2 2,0-7-13-1,0-5-19-4,0 0-47 6,4 0-37-7,8-27-21 4,-4 2-118-3,-2-4-195 3</inkml:trace>
    </iact:actionData>
  </iact:action>
  <iact:action type="add" startTime="15082">
    <iact:property name="dataType"/>
    <iact:actionData xml:id="d4">
      <inkml:trace xmlns:inkml="http://www.w3.org/2003/InkML" xml:id="stk4" contextRef="#ctx0" brushRef="#br0">14880 7565 288 0,'0'0'251'7,"0"0"-119"1,0 0 23-3,0 0-51 4,0 0-25-1,0 0-2 0,168 20-16-2,-152 14-17 1,-3 5 0 1,-3 5-1 0,-6 10-15-1,1 0-3 0,-1 0-8 1,-4-2-3 0,0-7-7-2,0-9-2 2,0-6-4 0,-13-15-1 0,-3-9 0-2,-4-6-5 4,1 0 3-3,2-14-13 1,5-10 9-1,-1 4-6 2,7 3 2-2,2 9 4 0,4 1-1-1,0 1-2 3,0 6-4-2,0-2 13 0,0 2 0 0,20 0 4 0,3 0 3 1,9 11 4 0,0 14-2-2,-1 3-2 2,-4 4-5 0,-1 1 7 0,-5-1-8-2,-1-2-1 3,-3-8-2 0,-1-5-28 78,-3-7-32-87,0-10-36 2,-3 0-72-2,-10-20-182 1,0-4-267-1</inkml:trace>
    </iact:actionData>
  </iact:action>
  <iact:action type="add" startTime="15617">
    <iact:property name="dataType"/>
    <iact:actionData xml:id="d5">
      <inkml:trace xmlns:inkml="http://www.w3.org/2003/InkML" xml:id="stk5" contextRef="#ctx0" brushRef="#br0">15358 7615 480 0,'0'0'165'3,"0"0"-28"5,0 0 10 1,0 0-84-4,0 0 8 3,0 0-23 0,138-64 1 2,-118 61-9-5,3 3-5 3,3 0-1-1,-5 0 4 2,2 0-8-4,-1 0-8 3,-11 0-9 0,-1 8-9 0,1 6 2-2,-11 3 7 2,0 3-7 0,0 3-6 0,0-1-1-2,-11-3 0 2,-7-2-1 0,-3 0-2 0,7-8-1-1,5-1 5 0,2 1 0 2,7-7 1-2,0 6 0-1,0 1 3 3,0 6-1 0,0 2-1-2,23 1 3-2,5 2-3 3,1 0 3 2,-9 4 5-3,0-6 3 0,-10 2-5 0,0-6-4 1,-10-2-1 0,0-5-3-2,0 8-1 2,-1 0-3 1,-28-2 3 0,-1 4-22-3,-7-5-26 1,7-5-50 0,-1-1-42 1,23-6-133-2,5 0-525 3</inkml:trace>
    </iact:actionData>
  </iact:action>
  <iact:action type="add" startTime="16548">
    <iact:property name="dataType"/>
    <iact:actionData xml:id="d6">
      <inkml:trace xmlns:inkml="http://www.w3.org/2003/InkML" xml:id="stk6" contextRef="#ctx0" brushRef="#br0">18265 8271 275 0,'0'0'161'2,"0"0"-62"6,0 0-15 0,0 0-31-1,0 0-22 1,0 0-19-1,0 0-7-1,-12 13 2 2,-14-2 0 0,0 2 5 0,-2 2-5-2,-1 5 8 2,5 9 17 0,0-1 11 2,4 6-11-4,3-4-11 0,2 1 9 2,6-3-9 0,4-3 5 0,5 0 0-2,0 4-2 2,0-4 6 0,0 3-6-1,0-2-3 2,5-2 0-1,9 2-4 0,-4-1-5 1,3 1-5-5,-5 2-1 4,1-5 3 0,1 3-8-1,-5 0 1 0,3 0 1 0,-8 5-3 2,0-3 3-1,0-2-3 0,0-5 0 4,0-4 2-8,0-5-2 2,0-6 0-1,0-4-1 5,0 2 0-4,0-4-2 3,-3 3 1-3,-7-3 1 4,4 8-2-4,-1-6 0 1,4 1 3-1,0 1-1 3,-1-4 1-2,4 0 0 2,-3 0-5-3,2 0-8 1,-2 0-4 2,-6 5-6-3,8-5 3 3,-5 2 18 0,2 1 2 0,-1 0 1-1,4-3 3-3,1 2-4 2,0-2 0-1,0 0-3 2,0 0-19-2,-10 0-31 4,-6-19 52-2,1-7 1 1,-1-1 0 1,5-4-3-5,-4 3-8 2,8-1 11-2,3 4-2 2,1 2 2 0,3 6 1 2,0 0 0-2,0 10-1 1,0 4 5-2,0 3 1 3,0 0 22-2,0 0 11-1,0 0 3 3,0 3 2-1,0 21-21 1,3 11-8-4,11 1 16 6,2-2 2-6,1 0-3 15,-1-7 7-15,-4-3-8-5,-3-4-3 9,-2-7 0-3,-3-8 0-1,1-5-9 3,-1 0 2 1,-4 0-1-5,3 0-7 3,1 0 1 2,12 0-3-1,1 0 2-1,2 0-9 0,-1 0 0 0,-4-5-2 2,-1-8 0-2,0 0-2 1,-3 0 2 0,3-2-3-2,-2 2-12 5,2 1-21-7,0-3-27 4,-2-2-41 0,5-8-33 1,-13 12-59 1,4-4-297-1</inkml:trace>
    </iact:actionData>
  </iact:action>
  <iact:action type="add" startTime="17844">
    <iact:property name="dataType"/>
    <iact:actionData xml:id="d7">
      <inkml:trace xmlns:inkml="http://www.w3.org/2003/InkML" xml:id="stk7" contextRef="#ctx0" brushRef="#br0">17608 7615 178 0,'0'0'359'4,"0"0"-219"4,0 0-18-2,0 0-28 2,0 0-86 0,0 0 29 0,26 158-7-1,-22-136 15 0,-1-7-7 3,3-10-17-2,-2-5-7-2,-1 5-14 1,5 13-19 1,2 1-22-1,-5 6-45-1,0-3-71 2,-5-18-155 0</inkml:trace>
    </iact:actionData>
  </iact:action>
  <iact:action type="add" startTime="18352">
    <iact:property name="dataType"/>
    <iact:actionData xml:id="d8">
      <inkml:trace xmlns:inkml="http://www.w3.org/2003/InkML" xml:id="stk8" contextRef="#ctx0" brushRef="#br0">18140 7620 436 0,'0'0'154'6,"0"0"-15"1,0 0-52 0,0 0-10 2,0 0-22-2,0 0-16 1,120 111 8-2,-110-83-19 2,-2 0-13 0,-6 2 14 1,-2 4-14-2,0 0-2 1,0 3-6 0,0-1 4-1,-20-8-6-2,0-4-4 3,-6-7-1 0,5-10 0 0,-3-4-1-2,5-3-6 2,-4 0-5 0,5 0-25 0,2-10 30-2,3-7-3 3,6 4 8-2,6 8-1 1,1 3 3-2,0 2 4 2,0 0 4 0,0 0 14-2,0 0 6 2,29 0-22 0,7 0 0 1,-3 11 1-4,-4-2-3 3,-7 1 4 0,-3 2-4 0,-6-7-3 0,-6-2-2-2,3 3 1 2,-7 2-11 1,2 1-25-1,-3 2-37-1,-2-9-92 1,0-2-231 0</inkml:trace>
    </iact:actionData>
  </iact:action>
  <iact:action type="add" startTime="18940">
    <iact:property name="dataType"/>
    <iact:actionData xml:id="d9">
      <inkml:trace xmlns:inkml="http://www.w3.org/2003/InkML" xml:id="stk9" contextRef="#ctx0" brushRef="#br0">18480 7644 235 0,'0'0'72'3,"0"0"5"4,0 0 23 1,0 0-26-1,0 0-2 0,0 0 34 2,0 0-15-2,74-31-17 1,-62 31 0-2,1 0-26 2,2 0-3 0,-2 0-15 0,3 0-4-2,-1 0-8 2,9 0-1 1,0 0 4-4,1 2-8 3,-2 10 4 0,-1-4 4 2,-2 6-4-4,3 3 1 2,-4 2-5 0,-4 1 0 0,-2 0-1-1,-7 1-1-2,1-2-10 3,-7-2 2 0,0-1-3-2,0 6 0 2,0-2-2 0,0 4-3 3,-16-6 1-7,-7-1-9 5,5-5 0-2,5-4-2 3,0-1 7-4,3-7-1 1,6 0-3 2,-2 0-3 0,2 0-7-4,1 0-9 2,3 0 2 0,0 0 24 0,0 0-2 1,0 0 6-2,0 0 0 4,0 0 1-2,0 0 1-1,0 0 4 0,0 0 3-1,0 2-2 3,13 11-6-1,14 2-1-2,-1 4 1 1,-1 3 1 6,-5-2-1-5,-1 3 2-4,-6-4-1 3,-6-2 1-1,-4-2-1 1,-3-4 0 1,0-5-1 0,0-1 1 0,0 1-1-2,-16 3 1 2,-10-4 1 1,2 0-2-3,-5 2 0 1,8-3-1 1,-2-4 0 0,9 4-2 0,-1-4-5 1,-1 0-42-1,-3 0-55 2,12 0-84-6,-3 0-201 1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6T02:48:50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80">
    <iact:property name="dataType"/>
    <iact:actionData xml:id="d0">
      <inkml:trace xmlns:inkml="http://www.w3.org/2003/InkML" xml:id="stk0" contextRef="#ctx0" brushRef="#br0">30596 5097 517 0,'0'0'221'6,"0"0"-57"0,0 0 7 2,0 0-53-2,0 0-42 2,0 0-17 0,0 0 5 0,0 0-15-1,8 0-2 0,-8 0-8 1,0 0 0 0,-24 0 16-2,-17 4-6 2,1 6-6 0,-7-1-9 0,-5-1-11-1,4-1-3 0,-8-5 1 2,2 6-2-1,-5-3 0 0,-2 4-5 2,1 0 5-1,2-1-5-3,-6 1-5 1,4-2 4-3,-3-4-6 4,-1 1-2 0,4-4 1 0,0 0 2-2,-4 0-8 3,-2 0 7-3,2 0-3 1,-4-4 2 4,1-1 2-3,-2 0-7-1,0 2 5-2,1-3-5 3,0 0 6-1,-9 1-5 1,5-1 1-1,-1-3-2 1,-2 1 3-1,-2 1-2 11,6 0 2-16,2-1 3 4,11 6-6 0,4-5 0-2,-3 4 2 5,8 3-3-1,1-5 1 1,5 3 3-3,9-5-4 0,4-1 0 3,-6 0 1-1,2 3-1 1,-6-1 1-5,-4 0 0 5,1 2 1-2,2 3-1 0,1 1-1 1,1 0 0 0,1 0 0 0,6 0 0-3,4 0 1 4,-2 0-1-2,-3 0 1 2,-8 0 1 2,-2 0-2-4,-7 0 1-2,0 0 0 3,-4 1-2-1,0 3 1-2,-2 2 0 6,5-4 0-3,8 2 0-3,2-4 0 1,2 0-2 3,1 0 2-1,6 0-1 1,5 0 0-5,-1 0-4 4,5 1 3 0,1 3 1 0,6-4-1-2,8 0-2 2,0 0-1 0,5 0 1 1,3 0 4-3,-2 2 0 2,-1 4 0 0,-5 2 0 0,4 4-1-3,-5 0 1 3,5 1 0 0,-3-2-1 0,1 4 1-2,0 2-3 3,-1-1 2-2,3 3-2 3,-5 4 1-6,5 1-1 4,-7 3 2 0,6 7 1-2,-4 7-2 2,2 5 2-1,-2-4 0 2,2 3-1-1,2 2 2-1,1 10-1 0,-3 1 0 4,-6 16-1-3,-6 5-6-1,-1 3 4-1,-2 2 1 1,3-6 2 0,3 1-1-1,4-2 2 3,2 9 1-1,5 1-1-1,-3 8 2 0,8-1-3 6,0-7-1-6,0-6 1-4,0-8 0 5,0 0 0-3,0-6 1 4,0-3 0-1,10 0 1 3,6-9-2-6,0-1 0 3,-1 0 1-3,-1-5-1 4,-1 1 0-1,0 7 3-1,2 3-2 0,-4 1-1-1,1 5 1 3,1-5 0-2,-1 4-1 2,-4-4 1-4,0 1 0 3,-1 0-1 0,-3-10 0 1,4-1 0-4,-3-6-1 3,0-8 2 0,0-5-1 0,-3-7 0 0,1-6 0 3,3-1 2-6,-3 6-3 2,-2-1 1-3,2-4-1 5,1-2 0 1,-1-2 1 0,3-2 0-3,1 2 1-2,-4 2 0 1,7 2-1 4,-4-1 0-6,-2 1-1 4,4-1 1 0,-3 2-1-2,0 0 2 1,-2-5-2 2,0-6 1-1,-2-9-1-1,8 4 0-1,-2-4 1 4,5 0-6-3,9 0 3 1,2 0 0-2,11 0 3 2,1 0 0 1,7 0 1 4,-2-4-1-10,1 4 1 6,5-3-1-2,2 3 0-1,-2 0 1-1,4-4-1 4,-2 4 0-1,-2 0 0 2,10 0 1-4,-2 0-1 3,3 0 1-3,2 0-1-1,-1-2 2 4,9 2-2-2,-2 0 0 2,-3 0 5-1,-4 0-4-4,-6 0 0 4,-7 0 5 2,-1 0-3-1,8 0-1-4,-7 0-1 3,10 0 7-1,-1 0-7 1,1 2 2-4,-3 5-2 6,0 1 0-3,-7 1 5 1,-4-4-2-2,2 3-2 3,1-3-2-2,1 1 4 2,4-6-2-3,2 0-2 1,-2 0 2 3,-1 0-2-4,1 0 3 6,-6 0-1-7,5 0 0 1,-4 0 3 3,1 0-2-5,-2 0-3 4,2 3 0 1,7 0 0-1,-4-3 0-3,6 0 0 4,2 0 0-1,-2 2 0 0,2 1 0-1,-2-3 0-1,-7 3 0 3,-3 3 0-2,-4 2 0 5,-3-2 0-8,0 1 0 4,2-3 0-5,-2 2 0 8,0-4 0-3,3 2 0-1,1-4 0-1,1 0 0 1,-6 0 0 2,3 0 0-2,-1 0 0 2,1 0 0-4,2 0 0 3,-1 0 0 0,-1 0 0 1,6 0 0-4,-3 0 0 3,-7 0 0 0,1 0 0 0,-8 0 0-1,-4 0 0 3,-8-4 0-3,0 2 0 0,-7-2 0-1,1-2 0 4,0-1 0-5,-2 1 0 2,5-2-5 0,-3-4-1 1,-2-2 5 0,0-4-3 1,-4 1 2-4,8-1-2 4,-4-1 2-1,5-8-2-3,-5-3-1 4,3-9 1-1,-6-4-2 0,2-9 1 9,-1-14 3-11,1-3 2-5,-1-12-3 5,1-7 0 1,-1 0-4-1,-2-5 3 2,0-11-2 4,2-11-1-6,-3-13 6-2,1-9-4 5,2 1 5 1,-6 4-5-5,3 8 0 3,-3 8 0-3,0 17 1 4,3 11-2-3,-3 14 2 2,0 7-1 0,0 2 1 0,0 3 4-2,0 6 0 4,0 7-1-3,4 5-2 2,-4 2 2-2,3 6-3-2,-3-1 3 3,2 1 0 0,6 3-1-1,-5-1 1 3,2-3 1-3,2 1-1-1,-4 1 0 0,3-3 1 5,-2 1-1-5,2 1 1 2,-5-4-1-3,4 9 0 3,2-3 1 1,-6 6-3-2,7 5 2 0,-6 1 1 2,3 3-1-3,-4 4 0 4,-1 2 0-1,3 4-1-4,-3-2-1 2,0-1 0 0,0-3-2-1,0-2 2 4,0-1-3-1,0 4 5-2,0-3 1-4,0 5-1 6,0 2 0-1,0-1 1 1,0 2 0-4,0 3 1 3,0 1-2 0,0 5 1 0,0-4-1-2,0 4 1 2,0-8 0 0,0-3 1 1,0-2-2-2,-3-4 2-1,-3 2-1 1,-1 4 0 1,0-3 0 1,-2 2 0-1,-2-1 0 1,-2-1 0 0,-3 5 0-5,1 1 0 1,-1 2 1 8,3 3-1-6,-1 1 1-3,1 2-1 3,-3 0 0 1,1 0 1 0,-1 0 0-2,5 0 1 2,-4 13-1 1,4 2-1-1,-2 4-3-1,4 3-33 2,0-5-81-1,3-9-72-1,6-8-85-2,0 0-377 3</inkml:trace>
    </iact:actionData>
  </iact:action>
  <iact:action type="add" startTime="17254">
    <iact:property name="dataType"/>
    <iact:actionData xml:id="d1">
      <inkml:trace xmlns:inkml="http://www.w3.org/2003/InkML" xml:id="stk1" contextRef="#ctx0" brushRef="#br0">9773 8799 298 0,'0'0'138'6,"0"0"-109"2,0 0 39 0,0 0-16-2,0 0 1 4,0 0 29-4,0 0 12 3,0 0-1-3,0 0-1 2,0 0-12 0,10-12-1-1,-10 12-1 1,8 0-3-2,-8 0-7 3,2 0-12-1,-2 0-10-3,0 0-11 3,0 0-10 0,0 0 1 0,0 0 2-2,0 0 1 2,0 0 3 0,3 10-9 1,3 11-6-3,-2 7-13 3,2 0 7-2,-4 1 1 1,1-2-1 0,5 5-2-3,-8 2 0 5,2-1-4-3,-2-1 3 3,0-2-5-6,0-3 3 4,3-2-4 0,-3 2 1 1,0-1-1-4,0-5 2 4,0 3-2-1,4-5 0-3,-4 0 0 4,3-3 1 2,0 1 4-3,-3-2-5-3,3-4 4 1,-3 1-6 1,0-3 2 1,0-1-1-3,0-1 0 4,0-1 0-1,0 3-1 0,0-7 2 0,0-2-1-2,0 3-1 2,0-3 2 0,0 0-3-3,0 0 2 4,0 0 0-2,0 0 1 2,0 0-1-4,0 0-1 4,0 0 1-1,0 0 1 0,0 0 1-2,0 0-1 3,0 0 0-3,0 0 4 3,4 0-1-3,-4 0 3 2,3 0 2 0,-3 0-5 0,0 0 0-2,4 0 0 3,12 0 3 2,7 0-5-5,2 0 6 0,4 0-8 2,-6 0 9-1,5 0 0-1,1 0 0 1,-5 0 4 1,3-3-3 0,-10 1 2 0,3 2 1-2,-1-3-1 3,-2 3-3-2,7-2-4 2,0 2 4-5,5-7-4 8,-1 4 0-5,1-2 5 2,1-1-6-3,4 3-5-1,-4 2 0 3,6-3 0 4,-2 1 0-6,-2 1 0 1,2-1 0-2,0 3 0 3,2 0 0-2,0 0 0 6,3 0 0-6,-1-4 0 4,7 3 0-8,-5-3 0 7,-2 1 0-2,-2 1 0 4,1 2 0-5,-7 0 0-1,1 0 0 3,-2-4 0-1,-2 4 0 1,1 0 0-2,1 0 0 4,-2 0 0-3,9-2 0-1,-2 2 0 2,0 0 0 3,0 0 0-3,2 0 0-4,-5-2 0 3,2-1 0 4,3-1 0-4,5 4 0-2,-5-2 0 4,4 2 0-3,3 0 0 4,-1-4 0-5,1 4 0 3,3-2 0-1,-1 2 0 2,3 0 0-4,-4 0 0 4,1-3 0-1,1 3 0 0,-2-2 0-2,-1 2 0 2,3-2 0 3,-4 2 0 0,3 0 0-9,3 0 0 5,-1 0 0-2,-1 0 0 6,5 0 0-7,-8 0 0 6,4 0 0-4,-4 0 0 4,-2 0 0-6,2 0 0 5,-4 0 0-1,-1 0 0 0,-2 0 0-2,5 0 0 2,-1 0 0 1,7 0 0 1,1 0 0-6,1 0 0 5,2 0 0-3,2 0 0 1,-1 0 0 0,-4 0 0 1,0 0 0 0,1 0 0 0,-2 0 0-2,3 0 0 3,-2 2 0-2,-1 0 0 2,2 7 0-4,-6-7 0 3,1 5 0 0,-11-5 0 0,-1-2 0-2,-12 0 0 2,-1 0 0 0,-9 0 0-1,4 0 0-1,-4 0 0 3,-6 0 0-3,5 0 0 3,-5 0 0-3,-4 0 0 2,0 0 0 2,0 0 0-2,0 0 0-1,0 0 0 1,0 0 0-4,0 0 0 5,0 0 0-3,0 0 0 2,0 0 0 0,0 0 0 0,0 0 0-2,0 0 0 2,0 0 0 0,0 0 0 0,0-15 0-2,0-18 0 3,0-9 0-1,0-6 0 0,0 2 0-3,0 2 0 4,0 3 0-2,0 0 0 2,0 11 0-4,0 5 0 10,0 5 0-11,0 3 0 3,0 3 0 1,0 1 0-4,0 0 0 4,0-4 0 0,0-2 0-1,0 3 0 3,0 1 0-2,0 4 0-2,0 5 0 0,0 4 0 1,0 2 0 1,0 0 0 2,0 0 0-3,0 0 0 1,0 0-98-1,0 8-52-2,-25 31-101 2,12-11-92 3,9 6-489 0</inkml:trace>
    </iact:actionData>
  </iact:action>
  <iact:action type="add" startTime="20484">
    <iact:property name="dataType"/>
    <iact:actionData xml:id="d2">
      <inkml:trace xmlns:inkml="http://www.w3.org/2003/InkML" xml:id="stk2" contextRef="#ctx0" brushRef="#br0">14217 8947 160 0,'0'0'150'6,"0"0"-27"0,0 0 7 2,0 0 5 0,0 0-26 0,0 0-18-2,0 0-15 2,0-64-11 1,0 62-2-2,0 2 6-1,0 0-6 2,0 0-5 0,0 0-6 0,0 2 8-1,8 26-30 0,5 11-10 1,-6 1 11 0,5-1-5-1,-8 1-10 0,6 1-4 1,0-2 0 4,-3-1-4-9,2-1-1 6,-5-10 1-1,4-5-4 0,-5-10 1-1,0-4-1 0,-1-6 1 0,1 1-1 0,-3 2 2 0,8 2-5 1,-4 5 2-1,9 1-3 3,0 2 2-5,0-6 4 4,-3-1 6-2,2-3 4 1,7-3-2-1,1 1-1 3,9-3-6-4,7 0 2 1,5 0 1-1,-1 0 5 2,7 0 2 1,-2 0-6-2,8 0 12 0,2 0 1 0,0-3-2 3,2-2-2-4,0 5 8 1,-1 0-12 1,-4 0 1 4,-4 0-2-4,1 0 0-5,1 0-4 4,3 0-2 1,7 0 3 3,-2 0-1-6,5 0 2 2,-6 0-3-1,-3 0 4 5,-2 0-2-8,-1 0 0 6,-7 0-2-2,6-2-3 2,-4-5 1-3,-2-1-8 2,-4 3 0 0,4 0 0 4,2-4 0-9,-2 3 0 6,3 1 0-3,0-1 0 1,-1 2 0-1,-2 2 0 6,4-3 0-6,-4-2 0 1,-3 2 0-2,0 0 0 6,-9-2 0-6,-1 5 0 5,-3 2 0-6,5-2 0 4,-5 2 0 1,4 0 0 2,1 0 0-3,5 0 0-3,2 0 0 2,5 0 0 0,-7 0 0-2,-3-4 0 3,1 4 0 4,-8 0 0-3,1 0 0-8,-2-2 0 7,2 2 0 4,-6 0 0-6,5 0 0-1,1 0 0 2,3 0 0 2,0 0 0 1,1 0 0-6,5 0 0 4,-5 0 0 0,0 0 0-1,-5 0 0-1,1 0 0 2,-6 0 0 2,5 0 0-4,1 0 0 1,2 0 0 0,6 0 0 2,-4 0 0-2,0 0 0 5,1 0 0-9,2 0 0 5,4 0 0 0,4 0 0-3,1 0 0 4,4 0 0-2,-2 2 0 2,-3-2 0-4,6 6 0 3,-4-6 0 0,-2 0 0 1,-4 0 0-3,-6 0 0 1,5 0 0 3,-2 0 0-4,4 2 0-1,-2-2 0 4,-1 4 0-1,2 1 0 0,5-2 0-2,-4-1 0 2,4 1 0 0,3 2 0 0,4-3 0 1,9 0 0-2,-2 1 0 0,1-3 0 0,1 0 0-1,2 0 0 2,-2 0 0 0,3 0 0 1,-3 0 0-3,7 0 0 1,0 0 0 3,-8 0 0-4,0 0 0 1,-3 0 0 1,-5 0 0 0,-7 2 0 0,-4-2 0-3,-2 0 0 3,-2 0 0 1,-3 0 0-2,3 0 0-1,-3 0 0 4,-4 0 0-3,4 0 0 2,-3 0 0-5,-6 0 0 4,-2 0 0 0,1 0 0 1,-4 0 0-4,3 0 0 2,-3 0 0 7,1 0 0-8,-5 0 0-1,-1 0 0 1,0 0 0 2,-2 0 0-1,0 0 0 0,-9 0 0 1,5 0 0 0,-5 0 0 0,-1 0 0-2,2 0 0 2,1 0 0 0,-4 0 0 0,9 0 0-2,-7 0 0 2,9 0 0 0,-6 0 0 0,3 0 0-1,-2 0 0 2,0 0 0-2,0 0 0 1,-1 0 0-1,-1 0 0 1,-4 0 0-3,3 0 0 4,-2 0 0-3,-3 0 0 2,3 0 0 0,-3 0 0 0,3 0 0-2,-3 0 0 2,0 0 0 0,0-2 0 0,0-13 0-1,0-1 0 1,4-7 0 0,-4-2 0-1,0 0 0-1,0-2 0 2,0-3 0 1,0-1 0-2,0 4 0 2,0 1 0 0,0 4 0-3,0 3 0 1,0 2 0-2,0 6 0 3,0 2 0 0,0 1 0 0,0 2 0-2,0 0 0 2,0-1 0 0,0 2 0 0,0 0 0-1,0 2 0 1,0 1 0-1,0-1 0 1,0 3 0-2,0 0 0 5,0 0-33-5,0 0-54 7,0 0-41-10,0 0-53 4,-18 0-37-1,14 13-95 2,4 12-617-3</inkml:trace>
    </iact:actionData>
  </iact:action>
  <iact:action type="add" startTime="24278">
    <iact:property name="dataType"/>
    <iact:actionData xml:id="d3">
      <inkml:trace xmlns:inkml="http://www.w3.org/2003/InkML" xml:id="stk3" contextRef="#ctx0" brushRef="#br0">6364 9923 429 0,'0'0'195'6,"0"0"-94"3,0 0 12-2,0 0-40-1,0 0-18 2,0 0-7 0,0 0 9 0,0 0-5-2,129 0-1 2,-94 0 1 0,5 6-11 1,5 1 4-4,3-1 8 4,11 1-30-2,11-2 13 1,8-5-12-2,12 3-5 2,10-3-5 2,9 0 3-3,7 0-2 0,6 0-3 1,1 0-5 1,-7 0-2 5,-3 0 9-12,-4 0-6 5,-9 0 17-2,0 0-10 3,-6 0-9-2,-3 0 3 2,5 0-5 0,-6 0 0 1,-2 0-1-4,-11 0 0 2,-7 0-2 2,-14 0 1-1,-11 0 2-3,-12 0 8 4,-5 0-3 0,-8 2-3-4,-4 1 4 5,-3 1-7-3,-10-4 3 2,1 1-3-1,-4-1 0-2,0 0-3 3,0 0 1-3,0 4-1 1,0 1-2-1,-20 0 0 2,-28 5 1 0,-31-3-1 2,-23-1 4-6,-11-6-1 4,-17 0 1 0,-8 0-1-2,-3 0-1 5,1 0 3-3,-1 0-3 1,5 0 1-4,5 0 5 1,-3 0-3 0,0 0 4 6,7 3-2-5,6 11 0-3,11 3-2 4,14 3-3 0,5-3 0-1,14 0 0 3,9-6 0-2,9-2-1-2,14 1 0-1,16-7 1 3,11-3 0 0,8 0 0-1,7 0 0 3,0 0 0-5,3 0 1 3,0 0 0 0,0 0 1 4,47 0 2-4,20 0-3-1,17 0 3-3,16 0-3 4,13 0 3-3,13 0 1 4,17 0 3-2,7 0-2 1,2 0 8-2,-9 0-9 2,-9 0 1 0,-14 0 3 1,-19 0 6 1,-12 0 1-3,-21 0-12 1,-7 0 13-4,-18 4-11 2,-8-3 2 2,-13 3-6 1,-9-1 0-4,-10-3-2 5,-3 2 0-4,0-2 0 2,0 3 0 0,-41-1-1-2,-34-2 1 2,-27 0 0 0,-11 0 2 0,2 0-1-2,-5 0-1 2,11 0 0 1,5 0 3 1,11-5-2-7,25 0-1 7,20 1 1-4,23 4-2 4,9 0 1-5,12-1 0 1,0 1 1 3,45 0-1-1,30 0-2-1,22 0 0 1,6 0 1 1,-6 15-1-3,-2 2 1 0,-16 3 2 2,-12-8-2 0,-13-1 3 1,-24-5-1-4,-17-5 0 4,-9-1-1-3,-4 0 0 1,0 0-5 1,-44 0 3 0,-26 0 2 0,-13-1 3 5,7-8-3-1,7 9-10-11,10 0-41 6,5 0-66-2,11 27-58 2,40-8-139 0,3-4-873 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6T02:48:50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43">
    <iact:property name="dataType"/>
    <iact:actionData xml:id="d0">
      <inkml:trace xmlns:inkml="http://www.w3.org/2003/InkML" xml:id="stk0" contextRef="#ctx0" brushRef="#br0">3552 10581 415 0,'0'0'186'6,"0"0"-68"2,0 0 4 0,0 0-19-2,0 0-14 2,0 0-3 0,0 0 2 1,0 0-16-2,0 0 10-1,0 0 1 3,0 0-12-2,0 0 1 1,-12-3-10-2,12 3-6 2,23 0-16 0,18 0-24 0,7 0-10-2,5 0 2 2,1 0 0 0,0 0 0-1,2-5 8 6,1-4 4-7,2 1-1 0,-1-1-5 2,2 3 4-4,3 1-3 5,-2 1 5 5,3 4-7-9,4 0 2 0,5 0-12 1,-5 0 1 2,0 0 2 2,-4 0-4-7,-6 0 4 6,-2 0 0 1,-2 0-3-2,-1 0 6-2,-5 0 1 1,7 0-7 2,2 0 6-3,1 0-2 1,6 0-1 0,-1 0-4 1,10 7 1 1,-5-5 2-4,0 0-3 3,-3 2 1 0,-8-4-3 0,-2 0 3 1,2 0-2 5,-1 0-1-13,4 0 1 3,-3 0 1 4,3 0 0 0,-4 2 6 0,0 5-8 0,-1-2 0 2,-5 0 0-2,-3 2 0-1,-4-7 0-3,-1 0 0 2,8 0 0 3,-1 0 0-1,2 0 0-2,-1 0 0 1,4 0 0 3,1 0 0-3,-7 0 0 1,0 0 0 1,-2 0 0 1,-2 0 0-6,3 0 0 1,-3-4 0 3,-4-1 0 3,-8 5 0-4,-4-3 0-2,-6-1 0 1,-4 4 0 6,1 0 0-6,3 0 0 1,7 0 0-2,1-1 0 8,4-3 0-7,6 1 0 0,4 3 0-1,-2 0 0 4,1 0 0 1,-5 0 0-5,-5 0 0 2,-6 0 0 1,-13 0 0 0,-2 0 0 0,-11 0 0-3,2 0 0 4,-3 0 0-2,0 0 0 3,0 0 0-3,0 0 0 1,0 0 0 0,0 0 0-4,0 3-29 3,0 14-92 2,-16 12-129 0,2-16-109-2,-15 1-453-1</inkml:trace>
    </iact:actionData>
  </iact:action>
  <iact:action type="add" startTime="6925">
    <iact:property name="dataType"/>
    <iact:actionData xml:id="d1">
      <inkml:trace xmlns:inkml="http://www.w3.org/2003/InkML" xml:id="stk1" contextRef="#ctx0" brushRef="#br0">9164 10744 427 0,'0'0'331'4,"0"0"-165"4,0 0-25 0,0 0-33-1,0 0-20 0,0 0 8 1,171-34-12 0,-131 28-13-2,0 6-8 2,5-2-10 0,-3 2-2 0,12 0-12 1,-1 0-8-4,7 0-4 3,1 0-4 1,2-3-4-4,-2-1 1 3,3 2 7 0,-2-2 3 2,2 2-5-3,-1-3-5-1,2-2-7 3,1-3-5-2,11-1 1 0,-7-1 1 0,-9 5-1 4,-2-3 6-6,-7 5 1 5,5 3-8 0,-2-5 3-7,1 4-3 4,0 0-8-2,2 3 0 5,5-2 0-3,-3 2 0 2,5-3 0-4,-1 3 0 4,-8 0 0-2,2 0 0 3,-1 0 0-6,1 0 0 4,6 0 0 0,1 0 0 0,3-2 0-1,-1-2 0 1,4 4 0 0,4-6 0-1,0 4 0 0,1-6 0 0,-2 3 0 1,3-2 0 0,-9 5 0-1,-5 2 0 0,-3 0 0 2,-7 0 0-1,4 0 0-2,-3 0 0 2,-4 0 0 0,3 0 0-1,-1 0 0-1,7 0 0 2,5 0 0-1,-3 0 0 4,7 0 0-2,-3 0 0-3,-1 0 0-1,3 0 0 3,-5 0 0-3,-1 0 0 4,1 0 0 3,-4 0 0-6,-3 0 0-1,2 0 0 3,-2 0 0-2,-7 0 0 4,2 0 0-6,1 0 0 5,-3-3 0-1,-6-1 0 1,4 3 0-2,7-3 0-1,-6-1 0 2,7 1 0 0,-6 4 0 0,0-2 0-2,-6 2 0 4,4 0 0-4,-2 0 0 0,-4 0 0 3,12 0 0-2,-4 0 0 1,13 0 0-2,0 0 0 2,10 0 0 0,-6 0 0 2,3 0 0-6,1 0 0 5,-6 0 0-2,-5 0 0 3,-1 0 0-5,-6 0 0 2,1 0 0 1,0 0 0 0,4 0 0 0,1 0 0-2,0 0 0 4,2 0 0-4,5 0 0 1,4 0 0 0,4 0 0 1,2 0 0 0,0 0 0-2,-4 2 0 2,-4 7 0 5,-8-4 0-9,-1 4 0 5,-3-1 0-4,-4-4 0 2,-3-1 0 0,6-1 0 1,1 3 0-2,0-2 0 3,6 0 0-1,-3-3 0-1,4 0 0 0,3 0 0 3,1 0 0-1,3 0 0-5,-1 0 0 3,-8 0 0 1,-2 0 0 0,-15 0 0 0,-6-3 0 2,-13 3 0-4,0-3 0 1,3 1 0-2,-5-1 0 4,2 1 0-2,-3-1 0 0,3-1 0-1,-7 4 0 3,2-1 0-2,2 1 0 2,-8 0 0-3,4 0 0 2,-3-4 0 1,-6 1 0 1,4 3 0-4,-6-2 0-1,5 2 0 2,-7 0 0 1,0 0 0-2,-3 0 0 4,0 0 0-4,0 0 0 4,0 0-87-6,-16 0-61 4,-45-12-122 2,22 3 15 6,-10 5-103-14</inkml:trace>
    </iact:actionData>
  </iact:action>
  <iact:action type="add" startTime="13720">
    <iact:property name="dataType"/>
    <iact:actionData xml:id="d2">
      <inkml:trace xmlns:inkml="http://www.w3.org/2003/InkML" xml:id="stk2" contextRef="#ctx0" brushRef="#br0">6745 14425 221 0,'0'0'102'7,"0"0"19"1,0 0 49-2,0 0 6 2,0 0-26 0,0 0-30 0,0 0-22-2,0 0-21 4,0 3-6-4,0-3 8 2,0 2-6-2,0-2-16 2,0 0-1 0,0 0 1 0,0 0-8-2,0 0-6 2,16 0-3 0,13 0-7 0,6 0-5-2,8 0 3 2,7 0 9 0,10 0-5-2,11-2 0 4,18-3-11-3,9-4 3 1,13 1-14 0,3-5 5-1,2 3-15 0,7-2-3 2,5-1 0-4,7-4 0 3,-2 5 0 0,5 1 0 0,-8 5 0 0,-12 3 0 2,-15 3 0-1,-22 0 0-4,-9 0 0 0,-17 0 0 3,-10 0 0-1,-10 0 0 3,-12 0 0-4,-13 0 0-1,-7 0 0 3,-3 0 0 0,0 0 0-2,0 0 0 3,0 0-106-2,-16 0-88 3,2 0-93-4,-11 0-138 0</inkml:trace>
    </iact:actionData>
  </iact:action>
  <iact:action type="add" startTime="14637">
    <iact:property name="dataType"/>
    <iact:actionData xml:id="d3">
      <inkml:trace xmlns:inkml="http://www.w3.org/2003/InkML" xml:id="stk3" contextRef="#ctx0" brushRef="#br0">10496 16518 674 0,'0'0'215'4,"0"0"-17"4,0 0-55 0,0 0-13 1,0 0-3-3,0 0-35 1,201 0-13 1,-125 0 0-1,17 0-16 0,11-5-24 1,8-3-2 0,1-2 1-2,5 8-11 2,-14 2-1 0,-8 0-3 0,-9 0-10-2,-16 0-5 2,-8 0-8 4,-10 0-4-7,-19 0-43 4,-13 0-35-4,-11 0-84 7,-10 0-59-4,0 0-104-3,0-11-255 1</inkml:trace>
    </iact:actionData>
  </iact:action>
  <iact:action type="add" startTime="15386">
    <iact:property name="dataType"/>
    <iact:actionData xml:id="d4">
      <inkml:trace xmlns:inkml="http://www.w3.org/2003/InkML" xml:id="stk4" contextRef="#ctx0" brushRef="#br0">13598 18620 111 0,'0'0'520'4,"0"0"-344"5,0 0 8-1,0 0-53-2,0 0-7 3,0 0 14-2,0 0-25 2,151-30-18-4,-101 30-20 3,18-6-15 0,14 0-7 0,12 1-11-2,14 2 0 2,18 0-3 0,1 3-2 0,7 0-10 1,-7 0-4-3,-12 0-12 4,-15 11-6-4,-18 1-3 0,-24 1-4 8,-18-1 0-9,-16-7-23 3,-12 2-38-4,-5 0-25 3,-7-7-49 0,0 0-57 3,-12 0-91-6,-18 0-110 7</inkml:trace>
    </iact:actionData>
  </iact:action>
  <iact:action type="add" startTime="16962">
    <iact:property name="dataType"/>
    <iact:actionData xml:id="d5">
      <inkml:trace xmlns:inkml="http://www.w3.org/2003/InkML" xml:id="stk5" contextRef="#ctx0" brushRef="#br0">2994 17226 33 0,'0'0'38'5,"0"0"16"3,0 0-21-2,0 0-9 2,0 0-7 0,0 0 1-2,0 0-7 2,7 0-11 0,-7 0-21 0,0 0 11-2,0-5 9 2,0 5-5 0,0-5 6 0,0 2 21-2,0 3 26 3,0 0 13-2,0 0-6 1,0 0-15-2,0 0-25 2,0 0-14 0,0 0 0 1,0 0-6 0,0-6-6-3,0 0-2 2,-4 6 10-1,4 0 3-2,-3 0 1 3,3 0 1 0,0-5 1 0,0-1 0-2,0 2-2 2,0 2-3 1,0 2-49-2,0 0-75-1,-5-3-73 3</inkml:trace>
    </iact:actionData>
  </iact:action>
  <iact:action type="add" startTime="17561">
    <iact:property name="dataType"/>
    <iact:actionData xml:id="d6">
      <inkml:trace xmlns:inkml="http://www.w3.org/2003/InkML" xml:id="stk6" contextRef="#ctx0" brushRef="#br0">2953 17014 260 0,'0'0'88'6,"0"0"-21"0,0 0-18 2,0 0-37 0,0 0-12 0,0 0-4-2,-61 0-13 2,57 0 3 0,-2 0 14 0,2-9 4 0,4 5 39-2,0 4 54 2,0-2 80 0,0 2-2-2,0 0-47 3,0 0-19-2,0 0-24 1,0 0-13-2,0 0-12 2,0 0-8 0,0 0-4 0,0 19 4 0,0 9-24-2,0 13-20 2,0-3 4 0,0-4 5-2,0 3 3 2,0 0 5 0,0-7 1 2,0-5-3-6,0-8-9 5,0-3 4 1,0-2-3-2,0 1-6 1,0-8-1-3,0 2-4-1,0-1 0 3,0-6 5-3,0 2-2 3,0-2 1 0,0 0-1 0,0 0 1-2,0 0 4 2,0 0-3 1,0 0-4-2,0 0 0-1,0 0 8 2,11 6-4 0,10-6-1 4,8 6-6-6,-2-3 16 2,4-1-8-1,14 1 2-2,2 0 3 4,10-3-6-2,11 0 1 0,0 0-4 2,0 0 2-5,5 0 0 9,-1 0 7-6,8 0-6-2,7-6 2 2,-4-5-8-1,-11 5 2 3,-7 4-3-2,-21 2 7 0,-4 0 4 1,1 0-5 0,-2 0-8 0,6 0 0 0,1 2 0 3,4 4 0-6,0 0 0 1,1-6 0-1,0 0 0 6,4 0 0-4,-1 0 0 1,-2 0 0-4,0 0 0 6,0 0 0-2,-7 0 0-1,-4 0 0 3,-5 0 0-6,-13 0 0 5,2 0 0-3,1 0 0 1,4 0 0 1,6 0 0-1,-1 0 0 2,10-6 0-3,-1 6 0 2,4-6 0 0,5 4 0 0,7-1 0-2,3 3 0 4,3-6 0-4,2 6 0 3,-9-4 0-4,-7-1 0 5,-8 5 0-1,-6 0 0-4,-15 0 0 3,-3 0 0-3,-4-4 0 5,0 4 0-4,-3 0 0 0,-9 0 0 2,4 0 0 1,-6 0 0-2,4 0 0-1,4 0 0 3,5 0 0 0,1 0 0 0,7 0 0 0,-6 0 0-6,2 0 0 5,2 0 0 1,-10 0 0-5,-2 0 0 5,-5 0 0-2,-4 0 0 1,0 0 0-2,0 0 0 5,0 0 0-4,0 0 0 3,0 0 0-6,0 0 0 6,0-8 0-5,0 8 0 3,0-1 0-2,0 1 0 1,0 0 0 1,0-6 0 0,0-19 0-2,-4-12 0 5,-16-13 0-1,4-12 0 4,0 6 0-13,-2-1 0 2,11-5 0 5,-3 6 0 0,4 6 0-2,2 4 0 3,1 4 0-1,3 6 0-1,0 2 0-2,0-3 0 6,0 13 0-5,0 7 0 2,0 9 0-1,0-1 0 2,0 9 0-3,0 0 0 1,0 0 0 0,0 0 0 2,0 0 0-1,0 0-100-1,0 0-87 1,-2 0-97-3,-5 0-299 7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6T02:51:27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992">
    <iact:property name="dataType"/>
    <iact:actionData xml:id="d0">
      <inkml:trace xmlns:inkml="http://www.w3.org/2003/InkML" xml:id="stk0" contextRef="#ctx0" brushRef="#br0">15384 3089 350 0,'0'0'526'8,"0"0"-420"-1,0 0 5 1,0 0-30-3,0 0-29 4,0 0-17-2,0 0 10 2,0 0 6-3,0 0-18 2,0 0 5-1,0 0 2 1,0 0-6-2,9 146-5 3,-9-113-1-2,0 3-13 2,0 4 8-4,0-3-6 4,0-1-1-1,0-3-2 0,0-1-2-2,0-2-4 5,0-1 1 4,0-2 0-15,-4-4-4 4,1 1 1 5,1-6-3-2,2-1 4 2,-3 3-2-4,-2-6-1 3,5 2-3 0,-3 1 1 1,3-3 0-3,0-2 0 2,0-1 5-1,0-9-1 1,0 3 3-2,0 2 1 2,0-4 2 0,0-1 0 0,0-2 1-2,8 0-9 3,10 0 0-2,9 0 2 3,2 0 1-7,2 0 2 7,5 0-2 0,-1 0 3-2,4-12 0 1,-4 2 2-5,-1 5-3 4,-2-4 6-2,2 3-2 1,-1 4 0 0,0-6 1 4,5 1 0-4,1 2-2-3,2-1 1 5,-1 3 5 1,4 0-11-2,-4 2 7-5,8 1-4 7,-4-4-2-3,-2 2-2 2,1-1-5-3,-2 3 7 1,4-3-4 2,3-1 3-2,-2 4-3-1,0-5-4 2,2 2 0 1,-1 1 0 4,2-1 0-10,2 0 0 6,-1 1 0-4,-3-1 0 2,-2-1 0-2,4 4 0 4,-1 0 0-1,8 0 0 0,1 0 0-2,-1 0 0 3,-5 0 0-1,1 0 0 0,1 0 0-3,-4 0 0 3,-3 0 0 0,-2 0 0 0,-1 0 0-1,-2 0 0 0,2 0 0 1,4 0 0 0,0 0 0-1,3-2 0 0,3-6 0 3,4 2 0-4,1 0 0-1,6 1 0 4,-3 2 0-1,4 0 0 0,-4-4 0-2,-2 7 0 4,5-4 0-5,-5 1 0 6,-4 3 0-7,-1-2 0 5,-2 2 0-2,-1-4 0 1,3 4 0-3,2 0 0 7,1 0 0-3,-5 0 0-4,0 0 0 0,-1-4 0 3,-5 4 0-1,2-1 0 1,-9 1 0 2,9-4 0-5,-2 4 0 3,1 0 0-1,5 0 0-1,-7 0 0 4,3 0 0-3,-1 0 0 2,6 0 0-5,-4 0 0 5,6 0 0 0,4 0 0 6,2 0 0-12,-1 0 0 3,-2 0 0 1,-2 0 0-2,-1 0 0 1,-7 0 0 3,3 0 0-1,-9 0 0 0,-1 0 0-3,-4 0 0 3,2 0 0 0,2 0 0 1,2 0 0-4,-2 0 0 7,7 0 0-5,0-4 0 0,0-5 0-2,2-3 0 2,1-2 0 1,-2-3 0 1,-2-3 0-4,-2 4 0 3,-11 2 0 1,-6 4 0-1,1 0 0-3,-4 3 0 4,-1-3 0 1,4 5 0-2,1-1 0-2,-2 2 0 1,2-1 0-1,-6 3 0 3,1 2 0-4,-7-2 0 5,-1 2 0-2,-1 0 0-2,-2-4 0 0,0 4 0 2,3 0 0 0,-5 0 0 1,1 0 0-4,-11 0 0 4,2 0 0 3,1 0 0-7,-4 0 0 2,0 0 0-1,0 0 0 1,0 0 0 1,0 0 0-2,0 0 0 2,0 0 0 0,0 0 0 0,0 0 0-2,0-14 0 3,3-16 0-1,-3-12 0 0,0-14 0-3,0-1 0 3,0 9 0 0,0 0 0 3,0 6-10-4,0 12-16 1,0 10-18-1,0 8-33-1,0 10-28-2,0-3-42 5,0-7-14 1,0-2-68-1,16 8-64-3</inkml:trace>
    </iact:actionData>
  </iact:action>
  <iact:action type="add" startTime="25173">
    <iact:property name="dataType"/>
    <iact:actionData xml:id="d1">
      <inkml:trace xmlns:inkml="http://www.w3.org/2003/InkML" xml:id="stk1" contextRef="#ctx0" brushRef="#br0">23026 3038 45 0,'0'0'105'4,"0"0"40"4,0 0-26-1,0 0-8 2,0 0 6-4,0 0-1 4,0 0 1-1,0 0-17 0,0 0-14-1,0-9-21 0,0 9-5 1,0 0-4 0,0 0-1-2,0 0-7 2,0 0-1 1,0 0-1-2,0 0-6-2,0 0-4 4,0 0-2-1,0 0 2 0,0 0-3-2,0 0 3 3,0 14-1-2,-1 8-24 1,-4 3 1-2,1 4-1 2,0 5 1 0,1 3-4 0,-6-4-1-3,6 0-5 4,2-4 1-1,-6-10-1 2,7-6-2-5,-3-1 3 3,3-8-2 1,0 1 3-3,0-5 0 0,-3 3 2 2,3 0-3 0,0 0 3 0,0 3 0-3,0-4 2 5,0 1 0-2,0-3-2-1,0 0 1-1,0 0-5 2,-3 0 2 0,3 3 0 2,0-3-1-2,0 0-2-2,0 0 1 2,0 0 0-2,0 0-1 0,0 0 2 2,0 0 2 0,0 0 5 0,0 0 0-2,0 0 0 2,0 0-4 0,0 3 0 0,0 2-2-2,0 4-3 3,6-1-1-2,-3-3 1 2,4-2 0-5,-6-3 0 7,2 0 0-2,3 0 0-1,-6 0 1-3,0 0-1 2,0 4 1 1,0-4 1-1,0 1-2-1,0 3 3 2,0-4-2 0,0 0 3 0,0 0-2-2,6 0 3 2,2 5 1 0,8 4 2-1,5 0-9 0,2-5 5 4,6 5 1-1,-2-3-1-4,4 1 3-1,-1 6-2 1,4 1 0 3,-1 3-2-1,5-1 1-3,1 1 1 3,7 0-2 1,-2-2 0 1,3-5 2-5,7 2-2 4,1-4 0-4,0 3 3 4,-1-2 5-4,-2-1 1 4,3 1-13-1,2-4 0 0,4 4 0-3,1-1 0 5,-1 1 0-3,5-4 0 3,4-2 0-6,0-3 0 5,-2 0 0-2,4 0 0 2,-4 0 0-5,0 0 0 5,-2 0 0-1,-3 0 0 0,-2 0 0-1,3 0 0 0,-3-5 0 3,-2-2 0-4,2-1 0 0,-1 3 0 2,-4-4 0 0,4 1 0-1,1-2 0 0,5 3 0 2,0-4 0-2,3-1 0 2,2 1 0-4,-1-5 0 3,1 2 0 1,1-3 0-2,1 6 0 0,-2-4 0 0,0 6 0 3,0-1 0-4,-2-2 0 1,-2 4 0-1,1-4 0 3,5 5 0-1,-1-1 0-2,-4 1 0 2,0 1 0 0,-5-1 0 1,0 0 0-5,-3-2 0 15,-1 1 0-16,-1 5 0 3,2-2 0-2,5 3 0 2,2 2 0 3,-6 0 0 0,8 0 0-4,-9 0 0 8,0 0 0-8,0 0 0 4,-2 0 0-7,0 0 0 7,7 0 0-1,-6 0 0-1,-3 0 0 0,3 0 0 1,2 0 0 0,0 0 0 1,-2 0 0-4,2 0 0 8,4 0 0-9,1 0 0 5,-3 0 0-3,4 0 0-1,0 0 0 3,-4 0 0 2,7 2 0-4,-3 1 0 0,-4 2 0 6,1-2 0-7,-3 1 0 0,-1-3 0 3,0 3 0 1,1-4 0-1,-1 2 0-2,1 1 0 1,-5 9 0 2,1 3 0-2,-4 0 0-1,5 2 0 4,2-5 0-3,1-1 0 3,-5 0 0-5,4-5 0 2,-4-1 0-1,5-1 0 6,1-3 0-4,4 3 0-4,-3 2 0 4,4-2 0 0,0 6 0-3,-6-5 0 3,5 0 0 0,-3 2 0 1,-8-7 0-4,-3 0 0 4,-4 0 0-2,1 3 0 2,-6-1-3-4,1-2 2 6,1 3-1-3,0-3-4 5,6 2 3-12,-7 4-8 5,6 0 7 1,-11-3-1 6,1 3-1-8,0-4-3 0,-11 0 3 3,2 2-1-1,-6-4 0 0,1 5 4 0,-8-1 2 1,2 1 1 0,-4-1 1-2,-5-4-1 2,-2 4 1 0,1-4-2 0,-4 3-4-2,1-3 4 3,-2 3-2-2,3-3 1 2,-5 3 1-4,2-3-1 5,-1 0 2 0,-1 2 0-4,0-2-1-1,0 0-5 2,7 0 6 3,-4 0-2-4,2 3 3 0,0 0-2 2,0-3 2 0,5 3 0 1,-3 0-1-4,6 0 1 3,-1-1-1 0,8-2 0 0,0 3-3-2,2-3 3 4,-2 0-1-3,-4 0 1 4,-5 0-2-9,0 0-3 7,-1 0 0 0,0 0-1 0,1 0 1-3,-4 0-1 0,2-3 6 3,-5-2-2-2,-3-1-1 0,-1 3 2 2,2 0 1-4,-1 3-1 3,-4-5-4-2,1 2 0 2,2-8-6 0,5-2 5 0,-5-2 1-2,4-5 3 6,-1-12-2-6,-2-9-3 4,6-13-6-3,6-10-26-2,4-9-52 1,1 0-25 2,-3-6 5-1,-6-8-104 0,-12 59-38 3,3 2-289-4</inkml:trace>
    </iact:actionData>
  </iact:action>
  <iact:action type="add" startTime="30231">
    <iact:property name="dataType"/>
    <iact:actionData xml:id="d2">
      <inkml:trace xmlns:inkml="http://www.w3.org/2003/InkML" xml:id="stk2" contextRef="#ctx0" brushRef="#br0">19353 6227 329 0,'0'0'151'6,"0"0"45"1,0 0 7 0,0 0-41 1,0 0-20 0,0 0-21 0,0 0-7 0,0-2-33-2,0 2-14 2,9 0-16 0,4 0-10 0,6 0-1-2,1 0-4 2,12-4-7-1,4-1-2 2,5 2-4-4,5-4 0 3,3 3-2 0,-4-2 3-1,-1-1-7 1,-1 2 6 3,-2 1-10-3,1 0-2-1,-4-1 4 0,-2 3-1 0,4-2 0-1,0 1-3 5,-3 3 6-6,-5 0-6 2,-3 0 2 0,3 0-6 1,0 0-7 1,3 0 0-4,2 0 0 4,4 0 0-2,-2-5 0-1,-1 0 0 2,1-2 0 1,-7 2 0-3,-3 2 0 3,-2 1 0-1,-1-2 0-1,1 2 0 2,-3 2 0 0,4 0 0-2,1 0 0-1,-2 0 0-2,5 0 0 4,-4 0 0 3,5 0 0-3,2 0 0-3,-2 0 0 2,3 0 0-1,-1 0 0 3,-3 0 0-3,4 2 0 3,2 4 0 2,-2 2 0-4,3 1 0-2,2-4 0 3,0 5 0-1,2-5 0 0,2 1 0 2,3-2 0-3,0-4 0 1,-2 0 0 1,0 0 0-2,-8 0 0 2,3 0 0 0,-4 0 0 1,0 0 0-4,-1 0 0 4,0 0 0-2,-4 0 0 1,-3 0 0 0,-6 0 0-2,-3 0 0 2,1-2 0 0,-1-4 0 1,-1 4 0-4,-5-1 0 5,-1 3 0-4,-2 0 0 4,-6 0 0-6,0 0 0 3,3 0 0 2,-6 0 0-1,-2 0 0-2,0 0 0 2,0 0 0 1,0 3 0-2,0 19-138-1,-31 7-115 3,13-13-96 1,3 1-213-4</inkml:trace>
    </iact:actionData>
  </iact:action>
  <iact:action type="add" startTime="32044">
    <iact:property name="dataType"/>
    <iact:actionData xml:id="d3">
      <inkml:trace xmlns:inkml="http://www.w3.org/2003/InkML" xml:id="stk3" contextRef="#ctx0" brushRef="#br0">27731 6339 387 0,'0'0'237'5,"0"0"-72"2,0 0-21-1,0 0-49 4,0 0-19-4,0 0 1 4,11 13-8-4,-4-9-3 1,-4 2 6 0,1-4-15 1,5-2-7-1,-2 7-8 1,6-5-9 0,3 1-6 0,-2 0-5-3,10-3 0 4,-1 3 0-2,-4-1-3 2,2-2-2-1,-2 0 4-3,6 0-3 3,-2 0 1 1,2 0-8-4,2 0 3 4,-5 0 0-1,1 0 2 5,0 0-3-13,2 0-6 13,-5 0 9-1,4 0-4-9,-4 0 3 2,7 0-2 1,-2 0-1 3,0 0-7 0,-2 0 5-4,2 0 1 2,-10 0-2 1,10 0 6 0,-5 0-8-2,1 0 5 4,-1 0 0-1,0 0-2-2,1 0-8-3,-3 0 8 9,3 0-8-9,-1 0 2 4,3 0-1-3,2 0 0 7,-5 0-1-6,6 0 0 0,-4 0 5 1,0 4-4 0,1-2-1 1,-4-2 1 1,2 3-1-5,0 0 1 5,-2-3 0 0,4 3-1-2,-6-3 1-1,6 2-3 2,-5-2 0 1,5 0 0-1,-3 0 0-3,3 4 0 5,-2-4 0-3,3 0 0 1,4 0 0 0,-3 0 0-2,-5 0 0 2,5 0 0 0,-2 0 0-3,0 0 0 3,2 0 0 2,-4 0 0-3,7 0 0 0,-5 0 0 0,6 0 0 3,6 0 0-2,-2 0 0 0,3 0 0-3,1 0 0 1,2 0 0 2,-7 0 0-2,1 0 0 4,0 0 0-3,-7 0 0 3,-1 0 0-6,-2 0 0 4,-2 0 0-1,2 0 0 1,3 0 0-1,4 0 0 1,1 0 0 0,-8 0 0 0,4 0 0-2,-3 0 0 1,2 0 0 4,-3 0 0-1,2 0 0-5,4 0 0 1,-3-4 0 0,-2 2 0 2,-3-1 0-2,5 3 0 3,-5-3 0-2,1 0 0 3,-4 1 0-4,8-2 0 0,0 2 0 3,-2 2 0-2,5 0 0-1,-4-3 0 3,-2 0 0-1,-3 0 0 2,1-1 0-1,2-1 0-2,-3 3 0-3,6 2 0 3,-2 0 0 0,-4-3 0 0,3 3 0 4,-6-3 0-2,7-1 0-6,-4 4 0 5,3-1 0-1,-3 1 0 2,5 0 0-1,3-2 0-2,-4 2 0 4,7 0 0-2,-2 0 0-2,-2 0 0 1,4 0 0 0,-4 0 0 0,-1 0 0-1,3 0 0 3,-4 0 0 4,-5 0 0-7,3 0 0-1,-2 0 0 0,-1 0 0 3,0 0 0 0,1 0 0-2,-3 0 0 3,0 0 0 0,2 0 0 0,0 0 0-3,4 0 0 0,-6 0 0 1,0 0 0 1,5 0 0-1,2 0 0 2,-1 0 0 0,-1 0 0-1,2 0 0-5,3 0 0 4,-2 0 0 3,-3 0 0-2,3 0 0-3,2 0 0 3,-2 0 0 0,-2 0 0 0,5 0 0-2,-8 0 0 3,5 0 0-2,-2 0 0 3,4 0 0-1,1 0 0-6,-2 0 0 5,0 0 0 1,3 0 0-4,2 0 0 4,0 0 0-1,7 0 0-1,-1 0 0 3,-5 0 0-6,-3 0 0 6,4 0 0-1,-11 0 0-3,0 0 0 3,-3 0 0-5,4 0 0 5,2 0 0-4,-2 0 0 5,-3 0 0-4,5 0 0 2,0 0 0-2,-3 0 0 2,9 0 0 1,-3 0 0-2,-2 0 0 0,-6 0 0 0,-1 0 0 2,-4 0 0-2,-9 0 0-1,2-4 0 2,-5 1 0 0,3 3 0 0,-4 0 0 0,0 0 0 0,0 0 0 0,-3 0 0 1,0 0-59-3,0 0-37-1,-6-5-65 4,-47-8-59 0,15 6-32-2,5 5-214-1</inkml:trace>
    </iact:actionData>
  </iact:action>
  <iact:action type="add" startTime="36038">
    <iact:property name="dataType"/>
    <iact:actionData xml:id="d4">
      <inkml:trace xmlns:inkml="http://www.w3.org/2003/InkML" xml:id="stk4" contextRef="#ctx0" brushRef="#br0">19710 8299 328 0,'0'0'145'3,"0"0"5"4,0 0 8 2,0 0-60-2,0 0-14 0,0 0-7 0,0 0-6 2,0 9-10-2,0-9-20-1,0 0 2 3,0 0-4-1,0 0-8 0,0 0-2-3,0 0 0 5,0 0 3-3,0 0-5 2,0 0-6-4,0 0-3 3,0 0 6 0,5 0 0 0,-2 0-1-2,-1 0-8 2,5 0 6-1,-4 0-5 2,0 0-5-3,7 0 3 2,-6 0 1 0,5 0 0 0,1 0-1-2,0 0 4 2,3 0-5 0,2 0 2 0,-2 0 0-2,0 0 2 3,0 0 0-2,0 0-4 1,2 0 3-2,-2-4 2 1,3 1-2 2,-5 3-6-1,5 0 0-2,2 0 2 1,-3 0-3 4,6 0 2-4,-5 0 2 1,1-2 0-3,6 2-2 3,-4 0 3 1,-1-4-5-4,5 4 5 4,-3 0-5-1,3-4 1-1,-3 4-2-1,5 0-3 3,1 0 1-2,0-4-3 2,-5 4 4-4,-1 0-2 3,0 0 4 1,0 0-3 0,-1 0-2-2,3 0-4 0,-7 0 3 1,6 0-1-1,3 0 2-3,-6 0-1 6,7 0-2-3,-5 0 3 2,3 0-4-4,2 0 0 3,-2 0 0 3,2 0 0-1,0 0 0-5,2 0 0 2,-2 0 0-1,-1 0 0 4,1 0 0-7,1 0 0 5,3 0 0 0,-1 0 0 0,2 0 0-1,8 0 0 0,-6 0 0 2,1 0 0-2,-1 0 0 2,0 0 0-2,-2 0 0 0,1 0 0 1,5 0 0-3,5 0 0 3,-1 0 0 1,-1 0 0-1,6-3 0-2,-1 1 0 7,-1-4 0-9,4 1 0 6,-5 1 0-6,-6-4 0 1,0 5 0 4,-3 3 0-1,-2-2 0-2,-2-1 0 6,-2 3 0-6,-1-4 0 2,-5 1 0-3,5 1 0 3,-9-1 0 0,4 3 0-1,-3 0 0-1,3-2 0 3,2-1 0 1,-1 3 0-4,-4-4 0 1,3 1 0 2,-1 3 0-3,0 0 0 1,4 0 0 0,-4 0 0 4,9-1 0-4,-5-3 0-1,4 4 0 0,4 0 0 1,0 0 0 1,3 0 0 0,-1 0 0-1,-3 0 0 1,-2 0 0 0,-2 0 0-1,5 0 0-1,-4 0 0 3,-1 0 0-1,4 0 0-1,-4 0 0-1,2 0 0 3,2 0 0-2,-2 0 0 3,-5 0 0-6,4 0 0 4,1 0 0 0,-3 0 0 1,2 0 0-3,-2 0 0 2,1 0 0 0,2 0 0-1,-1 0 0-1,-5 0 0 2,6 0 0 1,-5 0 0-2,4 0 0-1,1 0 0 2,1 0 0 0,-1 0 0 1,-4 0 0-4,-2 0 0 4,-10 0 0-1,-5 0 0 2,2 0 0-2,-4 0 0-5,-2 0 0 5,-4 0 0 0,0 0 0-2,0 0 0 4,0 0-114-2,-13 0-67 0,-47 0-74-4,26 0-52 5,0 0-421 1</inkml:trace>
    </iact:actionData>
  </iact:action>
  <iact:action type="add" startTime="39163">
    <iact:property name="dataType"/>
    <iact:actionData xml:id="d5">
      <inkml:trace xmlns:inkml="http://www.w3.org/2003/InkML" xml:id="stk5" contextRef="#ctx0" brushRef="#br0">28969 8368 478 0,'0'0'122'6,"0"0"67"1,0 0-81 2,0 0-31-3,0 0-1 2,0 0 11 1,0 0-6-2,0 0-9-1,0 0-14 2,0 0 13-1,0 0-17 2,0 0-10-3,12 0 1 1,1 0-9 2,3 0-2-2,4 0-12 0,0 0 0 1,7 0 2 0,-6 0 1 0,2 0 7-3,4 0-5 5,-1-5-5-2,1-1-3 0,-1-3-2-2,-3 4-3 5,2 0-1-5,4-1 2 1,-1 0-2-1,2-2 3 2,6-1-7 2,-2 4 2-2,5-4 1-2,1 5 3 1,1-3 0-1,-5 1-2 2,2 4 0-2,0-1-1 8,-2 3-1-10,0 0-4 2,-3 0 4 0,-2 0-6 3,5 0-5-1,-5 0 0 0,-4 0 0-2,4 0 0 2,-2 0 0 1,7 0 0-3,-6 0 0 3,-2 0 0-1,2 0 0 0,-4 0 0 0,0 0 0-5,-1 0 0 5,-2 0 0 2,2 0 0-3,7 0 0-1,0 0 0 1,0 0 0 2,1 5 0-4,-3 1 0 4,-1 1 0-1,3-7 0 0,0 8 0-2,-3 1 0 4,3-4 0-4,4 0 0 4,-4 3 0-4,4-2 0 0,-2 0 0 2,-4-4 0 1,6 1 0-5,-4 2 0 4,-3 2 0 1,7-2 0-1,-5 3 0 0,7 1 0 1,-2-1 0-3,0-3 0 3,-6 5 0-4,1-8 0 4,-2 3 0-3,-2 2 0 2,0-4 0 0,-3-3 0-1,1 2 0 0,7 1 0 3,1 2 0-4,3 4 0 0,-2-4 0 3,-4 1 0-2,-2-2 0 1,1-1 0-3,-3 1 0 3,3 0 0 0,0 1 0 0,-2-1 0 3,-1 1 0-5,3 0 0 3,-4-2 0-4,-2-1 0 0,10-2 0 4,-2 3 0-2,-2-3 0 2,-2 0 0-3,0 0 0 1,-7 0 0 2,-6 0 0 0,7 3 0-4,-5-3 0 2,0 0 0 3,-2 0 0 1,-1 0 0-6,0 0 0 1,0 3 0 2,2-3 0-4,2 0 0 4,2 3 0 0,6 0 0 1,6 2 0-4,6-2 0 3,3-1 0 3,1 2 0-4,2-4 0 0,11 0 0 0,-6 0 0-1,4 0 0 4,-9 0 0-6,-2 0 0 4,-5 0 0 0,2 0 0 4,-5 0 0-5,-4 0 0-2,-4 0 0 1,1 0 0 2,-4 0 0-2,-3 0 0 3,-2 0 0 0,3 0 0 6,-4 0 0-14,3 0 0 3,-4 0 0 4,2 0 0 1,3 0 0-4,-4 0 0 4,2 0 0-2,-2 0 0 3,4 0 0-6,-10 0 0 5,3 0 0-2,0 0 0 1,-6 0 0 1,-4 0 0-3,-1 0 0 1,-2 0 0 1,0 0 0-1,0 0 0 0,0 0 0 3,0 0-17-2,0 0-52-2,0 0-35 2,0 0-77-1,-38 0-55 0,15 0-31-1,-5 0-162 3</inkml:trace>
    </iact:actionData>
  </iact:action>
  <iact:action type="add" startTime="44406">
    <iact:property name="dataType"/>
    <iact:actionData xml:id="d6">
      <inkml:trace xmlns:inkml="http://www.w3.org/2003/InkML" xml:id="stk6" contextRef="#ctx0" brushRef="#br0">23236 11536 528 0,'0'0'159'3,"0"0"29"4,0 0-63 2,0 0-45-2,0 0-20 0,0 0 3 1,0 0-18 0,84 39-1 0,-73-16 18-2,-4-1-6 1,4 3-15 2,-9 1 0-1,5-1-15-2,-4-3-1 2,0-2-6 0,0-5-5 0,1-5-5-2,-1-3 0 2,0-6-5 0,-2 3 0 0,8-1-4-2,-2-1 2 2,6-2-1 1,2 3-1-2,1-3 2-1,4 0 2 2,-7 4 1 0,3-3 2-1,-1 6 0-1,-2-2 3 3,4 0-7-1,6 2 3 0,0-4-3-2,6-3-2 2,3 0 5 2,5 0-3-3,3 0 7-1,7 0 3 2,5 0 8 0,-3 0-8 1,0 0 7-4,8 0 1 3,-2 0-2 6,10-7-3-10,-1-1-8 2,4 3 3 1,3-2-5-1,-3 6 7 5,-3-3 0-6,-5 4 2 3,-4 0-9-2,4 0 3 3,-2 0-2-4,1 0-2 3,2-5 1 1,-4-2-3-2,-1 3 2 0,5-2 2 1,3-2 1-1,3 1-7 1,2 1 8-1,2 1-5 0,6 1 3 3,0-4-4-1,3 3 0-3,-4 0 2 4,0 5 0-5,3-3 5 1,1 3-6 0,-2 0 4 3,2 0-5-1,-3 0 0 0,3 0 1-2,1 0-2 3,-1 0 2-2,-4 0-1 6,-2 0 2-4,-10 0-1-7,0 0 4 6,-2 0-4-2,6 0 1 0,5 0 0 1,5 0-2 3,2 0 0-4,1 0-3 0,5 0 4 2,-5 3-3 1,-7 2 1-2,-2-2-1 0,-5-3-2 1,-2 0 0-1,-3 0 1 5,5 0 1-6,1 0 2 5,5 0-3-8,2 0 2 4,5 0 1-2,5 0-3 3,-4 0 0 3,-1 0 0-2,-4 0 0-5,-1 0 0 3,-5 0 0 1,1 0 0 2,2 0 0-7,9 0 0 6,-3 0 0 1,1 0 0 0,1 6 0-5,2-2 0 1,-2-2 0 1,-4 0 0 1,-6 1 0-3,3-1 0 4,-2 2 0-2,2 2 0 1,7-3 0 3,-4 1 0-4,9 0 0 2,-5-2 0-5,-3-2 0 2,-2 0 0 1,-4 0 0 6,-7 0 0-9,-1 0 0 3,3 0 0-1,-3 0 0 3,-1 0 0-1,4 0 0-3,-6 0 0 3,8 0 0 5,1 0 0-7,-5 0 0 3,5 0 0-7,-4 4 0 6,1 4 0 1,0 0 0-4,-3-3 0 4,2 2 0-1,1-2 0 4,4-3 0-6,1 1 0-1,2-3 0 3,-3 0 0-1,3 3 0-2,-10-3 0 4,3 7 0-2,-6-3 0 1,7 2 0-2,0 6 0 3,-4-4 0-2,2 0 0 3,4-2 0-6,-2-1 0 8,2-5 0-7,-7 0-12 3,3 0 9-2,2 0 4 2,-7 0-3 0,-2 0 2 0,-7 0 0-1,-7 0-3 0,-13 0 3 3,-3 0-1 5,-10 0-2-12,-7 0 3 4,1 0-4-4,-6 0 4 4,4 0-1 0,-2 0 0 0,-3 0 0 3,1 0 1-2,-4 0-1 0,0 0-8-3,7-2-10 2,-3-21-19 1,9-11 18-1,8-14 19 0,-3-8-2 2,0-6 4-2,-5-2-2 0,4 2 1 0,-10-6-8 4,-1 1-49-2,-5 0-20-7,-4 8-56 6,0 19-49 0,-4 33-90 0,-12 7-103 0,0 30-436 1</inkml:trace>
    </iact:actionData>
  </iact:action>
  <iact:action type="add" startTime="47006">
    <iact:property name="dataType"/>
    <iact:actionData xml:id="d7">
      <inkml:trace xmlns:inkml="http://www.w3.org/2003/InkML" xml:id="stk7" contextRef="#ctx0" brushRef="#br0">25989 11753 532 0,'0'0'170'4,"0"0"-35"4,0 0-8 1,0 0-71-2,0 0-11 3,0 0 0-6,0 0 4 4,3-3 5 0,-3 3-8 1,0 0 9-4,0 0-2 3,0 0-6 1,0 7-20-3,-3 11-6 2,-9 2-9-1,-3 7-2 2,-3 4 2-2,2 5-5 0,2-1 4 1,-2-4 1 0,3-6 5 0,5-3 3-2,-2-2-2 2,3 0-7 2,4 6 3-2,0-1 4-3,0 2-4 3,0 4 4 0,3 0-9-3,0 1 5 3,0-5-3 3,0 4-1-3,0 0-7-1,0 0 8-2,3 3-11 2,10 0 6 2,0-1-6-1,-2-2 2-1,-1-1-1 2,0 1 3-4,0-1-2 3,-4-6 1-2,-2-1 3 3,5-1-4-2,-6-9 0 3,-2-1 0-6,-1-4 1 4,0-1-2 0,0-2-1 1,0 1 1-3,0 3 1 1,0 1 2 1,0 5-1 2,0-1-3-4,0-4 2 0,0 5-2 3,0-7 0-2,0-1 1-1,0-3-2 2,0-4 2 0,0 0-3-2,0 0 3 4,0 0-2-2,0 0-1 0,0 0-1-1,0 0-1-1,0 0-8 1,0 0 4 1,-4-17 0 2,-19-15 5-2,1-5 2-1,-6-12-1 0,-2 4 0-1,0 4 0 2,-1 1-1-2,9 12 3 3,-1 6-1-2,9 3 1 0,3 4-1 3,4 3 2-1,1 7-1-5,6 0 0 4,0 2 0-1,0 3 0 0,0 0 2 2,0 0 0-4,0 0-1 3,0 0 7 0,0 0 5-2,0 0 7 2,0 0-6 0,9 5 2 0,9 17-5 1,5 1 1-2,-3-1 6 0,5 3-5 1,1 2 2 0,0 0-9-3,-3-2 0 7,-3 2 4-4,1-5 4-4,-1 3-7 2,-1-6 8 3,-5-1-8-2,-1-4 2 2,-5-3-1-1,-3-2-2-2,-3-2 1 1,1-4-1 3,1 6-2 0,-1-4-1-6,0-2 5 3,0 0-8 0,-3-3 7 1,3 0-2-2,-3 0 3 3,4 0-3-2,0 0 2-2,11 0 5 4,2 0-6 0,8-11 5 1,1-8-6-3,3-5 0 0,-4 3-3-1,-7-3-1 3,0 7-1-5,-2 2 1 4,-8 2-2 0,4 5 1 4,-9 2-15-3,-3 1-28-5,0-1-40 4,0 3-57-3,0 0-61 1,0 3-75 2,0 0-234 0</inkml:trace>
    </iact:actionData>
  </iact:action>
  <iact:action type="add" startTime="52804">
    <iact:property name="dataType"/>
    <iact:actionData xml:id="d8">
      <inkml:trace xmlns:inkml="http://www.w3.org/2003/InkML" xml:id="stk8" contextRef="#ctx0" brushRef="#br0">25460 14189 531 0,'0'0'154'5,"0"0"-1"3,0 0-30 0,0 0-56 0,0 0-16-2,0 0-11 1,0 0-2 2,0 0-6-1,6 39 7-2,-13-11-26 2,-9 3 2 0,-5 0-5-1,4-3-6 0,-5 4 0 1,2-4 1 0,5-1 0 0,1 7 6-2,2 3 0 1,-1 5 3 2,9 5 0-1,1 7 9 0,3 5-2-1,0 6 1 1,0-1 7 0,0 5-14-2,0 0 0 2,3-10 6 3,7-7-16 1,-6-8-1-10,7-11 4 3,-6-8-6 1,3-1 1 3,-6-5-3-3,1-2 0 2,0-4 0 0,-3-1 0 0,0-4 1-2,5-6-1 3,-5 1 0-1,0-3-1-1,0 0 1-1,0 0-6 2,0 0 0 2,0 0-7-1,-11-16 10-2,-15-10 2 0,2 1 1-1,-5 1-1 4,6-2 0-5,-2 0 0 1,9 1-2 5,0 8-2-4,9 9 0-2,2 4 4 4,5 4 1-1,0 0 0-1,0 0 2-1,0 0 1 1,0 0 6 2,0 0 12-1,0 4-3-3,19 19 0 4,3 4 8 1,6-1-1-4,-5 2-2 0,6 0 0 1,-2-2-5 3,-1-4-2-1,0-9-6-6,-1-6 6 5,-5-4-5 0,6-3 1 1,-1 0-12-4,7 0 6 3,-2-20-4 0,1-8 0 1,-6 5-2-3,-7-5 2 1,-7 11-3 2,-9 6 1-1,-2 2-1-4,0 9-30 5,0 0-73-1,-4 9-48 0,-12 10-112-1,-3 10-499 1</inkml:trace>
    </iact:actionData>
  </iact:action>
  <iact:action type="add" startTime="53921">
    <iact:property name="dataType"/>
    <iact:actionData xml:id="d9">
      <inkml:trace xmlns:inkml="http://www.w3.org/2003/InkML" xml:id="stk9" contextRef="#ctx0" brushRef="#br0">25122 17912 588 0,'0'0'197'5,"0"0"-42"4,0 0-55-1,0 0-32-3,0 0-22 4,0 0 9-1,0 0-17 1,32 39-8-3,-25-34-4 3,1-5 11-2,2 0-18 1,-3 4 4-3,0-1 3 3,-2-3-1 0,5 0-12 0,0 3-7-2,6-3-1 2,1 0-4 0,1 0 1 0,5 0-1-3,-6 0 10 3,-1 0 3 0,-3 0-2 1,-3 0 7-3,1 5-1 2,-4-5-3-1,3 6-2 2,0 0-1-3,3-1-5 2,-3-2 2 0,3 9-7 0,0-7-1-3,3 0 4 4,7 2-4 1,2-6-1-3,3 5 5-2,4-6 4 4,-3 0 7-1,0 0-3 1,-2 0-3-4,9 0-1 3,-2 0-5 3,8 0 2-4,-2 0-1 2,4 0 4-6,1 0 6 5,10 0 2-1,3 0-2 1,8 0-6-2,5 0 2 4,8 0-4-3,-2 0 5-1,-2 0-6 2,-1 0 6 0,0 0-2 0,-2 0 4-2,2 0-5 2,-3-7-1 0,3 3-1 0,2 4-4-2,-4 0 5 4,-2 0-7-4,1 0 3 3,-3 0-3-4,-7 0 3 3,-1 0-2 0,3 0 3 0,-5 0-2-2,6 0 0 3,-1 0 2-1,7 0-5-1,0-3 7-1,-2-2-3 2,1 5 3 0,-1-5-3 0,2 5-3-2,1 0 0 2,-10 0 1 0,7-7 1 0,-7 7-1-2,-5 0 3 5,-2 0-3-6,-8 0 0 3,-5 0-2-2,-6 0 5 2,-2 0-3 0,-1 0 0-1,0 0-2 1,-3 0 1-2,-6 0 0 4,2 0 3-4,7 0-6 1,2 0 5 0,3 0-6 5,8 0 3-2,-1 0 0-7,0 0 0 4,-3 0 2 0,-5 0 2 0,-9 7-3-1,-3-7-2 4,-7 5 2-1,-1-5-1-3,-5 0 0 0,5 0-2 1,-3 0 1 2,1 0 0-2,-1 0-1 0,-3 0 0 0,1 0-1 3,-2 0-3-4,4 0 1 0,0 0 5 4,2 0 1-3,3 0 0 1,3 0 0-3,-1 0-1 7,-5 0-1-5,5 0 0 1,-4 0-3 0,-3 0 0-5,-2 0 4 4,-2 0 1 4,-2 0-1-3,-1 0 2-1,-3 0-2-2,-3 0 0 3,4 0 0-2,-4 0-3 2,3 0 2 1,0-5-3-2,7-7 1 0,2-2-4 1,4-7 2 0,0-9 3 0,0 6 1-3,-5-8-3 3,5-5-2 1,-3 5-42-1,-1 0 34-3,-6 4-11 3,-6 14-23 0,0 9-37 0,0 5-66-2,0 0-61 2,-3 0-50 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6T02:51:27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933">
    <iact:property name="dataType"/>
    <iact:actionData xml:id="d0">
      <inkml:trace xmlns:inkml="http://www.w3.org/2003/InkML" xml:id="stk0" contextRef="#ctx0" brushRef="#br0">837 9288 544 0,'0'0'280'3,"0"0"-138"5,0 0-35 0,0 0-31-2,0 0 5 2,197-17-1 0,-156 14 8 0,2 3-20-2,8 0-14 3,7 0 2-2,17 0-6 2,9 0-11-4,13 0-20 4,8-3 3-1,0-2-2 1,6-1-7-2,6 3 6 8,3 0 5-15,5 1 5 5,0-7-14 4,1-4 8-2,-3 0-9 3,5-1 2-4,-4-3-8 0,-6 1-2 2,-23 5 9 0,-15 5-8-2,-19 1 6 2,-13 5-3 1,-8 0 4-2,1 0-9 2,-5 0 0-3,8 0-3 5,5 0-2-2,-1 0 1-4,1 0 4 2,-1 0-1-2,-2 0-3 3,4 0 14 0,-6 0-9 0,9 0-1-2,2-2-1 8,1-5 0-10,-4 4-3 4,1-2 2-4,-1 5 1 4,-4-3 4 0,4 3 5-2,-9 0-4 4,-5 0-9-4,-10 0 0-1,-8 0 0 7,-4 0 0-4,-5 0 0 1,-9 0 0-4,-2 0 0 0,0 0 0 2,0 0 0 2,0 0-9-2,0 0-69 0,-13 0-43 2,-31 0-95 3,17 8-99-4,-7 5-475-4</inkml:trace>
    </iact:actionData>
  </iact:action>
  <iact:action type="add" startTime="9325">
    <iact:property name="dataType"/>
    <iact:actionData xml:id="d1">
      <inkml:trace xmlns:inkml="http://www.w3.org/2003/InkML" xml:id="stk1" contextRef="#ctx0" brushRef="#br0">19797 7671 467 0,'0'0'226'5,"0"0"-90"3,0 0-14 1,0 0-35-1,0 0-38-1,0 0 22 0,0 0-19 1,-38-88-3 0,-16 78-16-1,-8 10-3 0,-16 0-3 0,-8 14-5 1,2 31-4 0,7 11-10-2,8 17 3 2,8 8-5 0,14 18 12 0,14 8 1 0,11 8 2-1,12 0-6 1,10-3 6 0,0-10-11-2,36-9 6 4,25-12 26-2,23-7-15-1,16-10-12-2,12-14-4 3,5-10 8-1,-8-19-5 0,-7-21-6 1,-15 0 1 0,-11-21-7 0,1-36-2 0,-10-18-1-3,-3-21 1 7,-18-18 0-6,-11-21-3 1,-26-17 1-2,-9-9 0 4,-13 9 0-2,-47 17-1 2,-4 29-8-3,-5 18-62 12,1 31-48-17,-5 30-60 6,46 27-70 2,2 26-379-7</inkml:trace>
    </iact:actionData>
  </iact:action>
  <iact:action type="add" startTime="14826">
    <iact:property name="dataType"/>
    <iact:actionData xml:id="d2">
      <inkml:trace xmlns:inkml="http://www.w3.org/2003/InkML" xml:id="stk2" contextRef="#ctx0" brushRef="#br0">946 13924 456 0,'0'0'230'4,"0"0"-93"4,0 0-37 1,0 0-36-4,0 0-6 3,0 0 7 0,0 0 17 0,120 17-1-1,-72-7 19 0,7-3-7 2,11 5-25-2,18-1-8-1,17-6-14 2,19-5-17 0,25 0 2 0,19 0-8 0,10-20 11-1,1-5-3 2,-13 1-3-1,-18 4 0-3,-7 3-3 6,-3 5-3-6,1 4-5 5,1 0-3-6,0 4-7 4,-7 4 6 0,-6 0-2 9,-21 0-4-15,-9 0-6 7,-27 0 0-7,-12 0 2 7,-18 0-1-4,-18 0-2 2,-11 0-5 2,-7 0 3-1,0 0-24-3,0 0-45 4,-25 15-24 0,-28 2-47-2,-20 3-42 0,35-16-105 2,8 2-329-3</inkml:trace>
    </iact:actionData>
  </iact:action>
  <iact:action type="add" startTime="15980">
    <iact:property name="dataType"/>
    <iact:actionData xml:id="d3">
      <inkml:trace xmlns:inkml="http://www.w3.org/2003/InkML" xml:id="stk3" contextRef="#ctx0" brushRef="#br0">793 16350 465 0,'0'0'250'6,"0"0"-88"0,0 0-41 2,0 0-40 0,164 8 1 1,-112-8-5-4,16 0-11 3,14 0 19 0,15 0-8 1,13 0-16-4,23 0-10 3,21-3 7 0,14-2-11 0,12 0-4-1,-11 2-3 0,-12-3-6 5,-16 2-6-6,-12 4-9-1,-6 0-2 3,-10 0-5 1,3 0 2-2,1 0-7-1,-10 13 2 3,11 0-6-2,-14 4 4 2,5 0-7-4,-9-2 3 5,-15-8-3-3,-5-1 1 1,-16-2-1-3,-7-4 0 8,-4 0-1-4,-6 0-17-5,-4 0-25 1,-7-26-52 3,-14-10-38 0,-19-1-54-1,-3 20-142 1,-10 10-628-1</inkml:trace>
    </iact:actionData>
  </iact:action>
  <iact:action type="add" startTime="17152">
    <iact:property name="dataType"/>
    <iact:actionData xml:id="d4">
      <inkml:trace xmlns:inkml="http://www.w3.org/2003/InkML" xml:id="stk4" contextRef="#ctx0" brushRef="#br0">19718 12761 639 0,'0'0'167'4,"0"0"-57"2,0 0-12 2,0 0-44 0,0 0-9 0,-210-5-9-1,136 5 1 1,-3 0-14 0,5 0 1 0,8 22-1-1,8 14 14 0,-1 16 5 2,9 12 7-5,12 3-1 4,11 6-13 0,7 4-9 0,18 4 6 0,0 6-4 1,2-4-1-2,52 2 2 2,17-11-14-3,29-15-5 1,16-15-2 1,19-15-6 0,1-24-2 0,-4-5 0-3,-12-11 0 3,-9-43 2 0,-11-27-2 1,-9-22-1-2,-19-25 0 1,-25-15 0-1,-33-2 1 2,-14 6-3 1,-17 16-5-6,-43 22-54 7,-16 30-38-8,-13 29-70 3,46 42-14 2,-2 14-285 2</inkml:trace>
    </iact:actionData>
  </iact:action>
  <iact:action type="add" startTime="17878">
    <iact:property name="dataType"/>
    <iact:actionData xml:id="d5">
      <inkml:trace xmlns:inkml="http://www.w3.org/2003/InkML" xml:id="stk5" contextRef="#ctx0" brushRef="#br0">19705 14970 322 0,'0'0'210'4,"0"0"-32"4,0 0-36 0,0 0-47 0,0 0-21-2,-216 3-7 2,121 30-10 0,-5 13-14 0,0 5-16-2,7 4 4 2,9 10-1 0,11 3 4-2,12 1 4 2,5 1 7 0,8 6-4 0,25 1-6 0,19 1-7-2,4-4-3 4,52 1 6-3,36 1 7 2,28-8-27-2,20-15 0 0,14-11-1 2,-10-27-5-5,-8-15 2 9,-14 0-7-4,-26-62-1-5,-9-34 0 2,-22-34-3 0,-13-22 3 2,-16-8-2 0,-24 7-8-2,-8 14-57 2,0 24-11 0,-34 23-78 0,3 86-28 0,-1 6-198 0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6T02:54:14.4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583">
    <iact:property name="dataType"/>
    <iact:actionData xml:id="d0">
      <inkml:trace xmlns:inkml="http://www.w3.org/2003/InkML" xml:id="stk0" contextRef="#ctx0" brushRef="#br0">1793 6806 772 0,'0'0'246'6,"0"0"-81"2,0 0-35-3,0 0-12 4,0 0-29-2,0 0-8 2,0 0 4-4,0 0-12 3,0 0-3 1,0 0-2-3,0 0-20 2,38 177-29-1,-25-65 0 2,0 13 5-2,2 6-11-1,-2 0-4 5,-4-11 1-4,-5-8-2-1,-4-11-8 2,0-12 0 0,0-10 0 0,0-16 0 0,0-17 0-2,0-17-4 3,0-14-20-2,0-13-16 0,0-2-31-1,0-14-52 2,0-53-77 1,0-29 17 3,0 37-117-8,0 4-225 3</inkml:trace>
    </iact:actionData>
  </iact:action>
  <iact:action type="add" startTime="12034">
    <iact:property name="dataType"/>
    <iact:actionData xml:id="d1">
      <inkml:trace xmlns:inkml="http://www.w3.org/2003/InkML" xml:id="stk1" contextRef="#ctx0" brushRef="#br0">2504 6517 700 0,'0'0'356'5,"0"0"-191"2,0 0-3-1,0 0-57 2,0 0-37 1,0 0-5-2,68 0 6-1,-96 22-6 2,-41 11 19 1,-38 13-3-2,-23-7-19 0,-29 1-5 1,-12-15-35 1,-3-9-20-3,7-12 0 1,15-4 0 3,20 0 0-3,34 0 0 1,28 0 0-1,32 0 0 3,22 0 0 0,14 0 0-5,2 0-5 1,10 22-83-1,49 14-72 3,-15-16-120-2,-1 5-112 2</inkml:trace>
    </iact:actionData>
  </iact:action>
  <iact:action type="add" startTime="12505">
    <iact:property name="dataType"/>
    <iact:actionData xml:id="d2">
      <inkml:trace xmlns:inkml="http://www.w3.org/2003/InkML" xml:id="stk2" contextRef="#ctx0" brushRef="#br0">2728 7782 851 0,'0'0'236'5,"0"0"-44"4,0 0-22-3,0 0-78 3,0 0-43-2,0 0 6 3,70 117-19-4,-67-60-13 2,-3 1-14-1,3-1-9 2,-3-7-16-5,0-13-58 3,0-18-32 1,0-16-91 0,0-3-46 0,0-8-352-2</inkml:trace>
    </iact:actionData>
  </iact:action>
  <iact:action type="add" startTime="12715">
    <iact:property name="dataType"/>
    <iact:actionData xml:id="d3">
      <inkml:trace xmlns:inkml="http://www.w3.org/2003/InkML" xml:id="stk3" contextRef="#ctx0" brushRef="#br0">2728 7482 640 0,'0'0'208'6,"0"0"-47"3,0 0-62-4,0 0-73 3,0 0-21 0,0 0-5 0,3-80-51 1,-3 80-94-3,2 0-220 1</inkml:trace>
    </iact:actionData>
  </iact:action>
  <iact:action type="add" startTime="12941">
    <iact:property name="dataType"/>
    <iact:actionData xml:id="d4">
      <inkml:trace xmlns:inkml="http://www.w3.org/2003/InkML" xml:id="stk4" contextRef="#ctx0" brushRef="#br0">3591 7539 552 0,'0'0'152'5,"0"0"6"1,0 0-48 2,0 0-40 1,0 0-2-4,0 0-17 3,38 3 0 0,-76-3 53 0,-13 0-23-2,-5 17-32 3,-5 17-4-2,4 10-14 2,1 11-10-4,14 3-6 4,11 2-4-2,8-1-4 1,16-9-1 0,7-4-4-1,0-14 3 3,20-2-3-4,24-15 7 2,5-9-8-1,-1-6-1 3,-5 0 0-5,6-38-4 2,-8-26 2 1,3-27 0 0,-8-31 1 0,-4-33-2-1,-14-23-15 1,-4-6-12-1,-14 15-17 2,0 44-1-4,0 48 27 3,0 38 20 0,0 28 2 0,0 11 2-2,0 18 17 2,0 44 30 0,0 21-43-2,0 23 8 2,0 9 12-1,0 10-10 2,0 1 6 1,0-10-12-5,4-10-10 5,3-17-1-5,-1-7-5 2,4-11-30-1,-6-15-18 4,12-14-55-4,0-20-49 6,-6-22-104-10,1 0-511 6</inkml:trace>
    </iact:actionData>
  </iact:action>
  <iact:action type="add" startTime="13495">
    <iact:property name="dataType"/>
    <iact:actionData xml:id="d5">
      <inkml:trace xmlns:inkml="http://www.w3.org/2003/InkML" xml:id="stk5" contextRef="#ctx0" brushRef="#br0">4535 7565 542 0,'0'0'143'5,"0"0"1"3,0 0-26-2,0 0-23 2,0 0-15 0,0 0-6 1,0 0 0-2,-176-44 3 1,124 82-25 0,0 10-5-1,11 3-10 0,14 5-5 0,11-5 0 1,13-4 0 0,3-8-19 0,0-11-2-2,23-5-5 2,23-9 5 0,11-8-11-2,-3-6 0 2,-7 0-3-1,-3-11 1 3,-5-36-11-5,-11-14-6 5,-10-11-2-3,-6-5-6 6,-9 13 12-9,-3 13 11 4,0 18 4-2,0 16-1 1,0 12 2-3,0 5-1 5,0 0 6-1,0 37 21 0,0 15-17-2,0 10 1 3,0 0-7-2,0 2-4 3,0-8-8-6,6-4-21 5,1-13-17-1,6-14-57 1,1-12-29-3,-5-13-60 0,-2 0-182 2</inkml:trace>
    </iact:actionData>
  </iact:action>
  <iact:action type="add" startTime="13976">
    <iact:property name="dataType"/>
    <iact:actionData xml:id="d6">
      <inkml:trace xmlns:inkml="http://www.w3.org/2003/InkML" xml:id="stk6" contextRef="#ctx0" brushRef="#br0">5001 6769 673 0,'0'0'266'6,"0"0"-81"0,0 0-108 1,0 0 22 2,50 251 1-3,-39-125-27 3,5 9-37-3,0-3-5 3,0-7-22-2,-7-16-9 1,-2-10-6-2,-7-13-30 2,0-5-78 0,0-66-71 0,0-8-170-2</inkml:trace>
    </iact:actionData>
  </iact:action>
  <iact:action type="add" startTime="14493">
    <iact:property name="dataType"/>
    <iact:actionData xml:id="d7">
      <inkml:trace xmlns:inkml="http://www.w3.org/2003/InkML" xml:id="stk7" contextRef="#ctx0" brushRef="#br0">1185 10712 798 0,'0'0'228'6,"0"0"-136"-1,33-146 21 4,-24 59-42-2,-1-18-19 2,-5-12-8-4,-3-6-6 4,0 7 3-1,0 12-10-1,-13 21 0-1,-6 6-10 2,8 13 0 0,1 7-3 1,4 10-1-4,2 10-6 3,4 10-4 0,0 3 3 2,0 7 18-3,0 4 10 1,4 1 8-2,35-4-1 2,18 1-4-2,27 1-1 2,24 3 2 1,18 2-10 0,2 4 2-4,0 5-5 3,-15 0-1 0,-9 0-28 4,-14 0 0-9,-12 0 0 5,-18 5 0 0,-27 4 0-2,-17 2-71 0,-16 6-61 1,-20 8-111 2,-21-8-110-1,-16 3-306-2</inkml:trace>
    </iact:actionData>
  </iact:action>
  <iact:action type="add" startTime="14976">
    <iact:property name="dataType"/>
    <iact:actionData xml:id="d8">
      <inkml:trace xmlns:inkml="http://www.w3.org/2003/InkML" xml:id="stk8" contextRef="#ctx0" brushRef="#br0">1105 10223 828 0,'0'0'276'6,"0"0"-122"-2,197 15-1 2,-143-13-63 2,-1 1-30 0,-2 1-14-2,-2-2-13 2,-2 0-25 1,-2 4-8-1,-11-1-1 0,-5 8-32-1,-5-5-39 1,-8 2-72 1,-16-6-82-2,0-2-268-3</inkml:trace>
    </iact:actionData>
  </iact:action>
  <iact:action type="add" startTime="15257">
    <iact:property name="dataType"/>
    <iact:actionData xml:id="d9">
      <inkml:trace xmlns:inkml="http://www.w3.org/2003/InkML" xml:id="stk9" contextRef="#ctx0" brushRef="#br0">2320 10134 111 0,'0'0'587'6,"0"0"-427"2,0 0 6 0,0 0-85-3,0 0-32 3,0 0 19 0,55 33-23 0,-87 4-5-2,-4 6-1 2,-5 2 14 1,0 2-5-2,5 0-9-1,13-2-4 2,10-6-4 0,13-5-5 0,0 1-5-2,41-8-10 2,18-2-9 1,-1-8-2-1,-9-5 1-3,-15-7-1 4,-5-5 1 0,-9 0-1 0,0-20 0-4,-4-29-4 3,-4-16 3 1,-9-6 2 2,-3 1-3-8,0 8 3 6,0 12-2-3,0 16 0 1,-3 14-1-2,-5 14-2 4,4 6-46-1,-7 0-57 0,3 0-74-2,-2 9-15 2,7 8-405 2</inkml:trace>
    </iact:actionData>
  </iact:action>
  <iact:action type="add" startTime="15663">
    <iact:property name="dataType"/>
    <iact:actionData xml:id="d10">
      <inkml:trace xmlns:inkml="http://www.w3.org/2003/InkML" xml:id="stk10" contextRef="#ctx0" brushRef="#br0">2778 10600 140 0,'0'0'781'5,"0"0"-636"1,0 0-14 2,0 0-28 0,0 0 0 1,50-186-25-3,-45 133-8 2,3-1-12-1,0 7-13 1,5 8-4-2,3 9-23 4,7 6-11-1,6 7-7-2,13 9 0 0,9 5-8-1,-1 3-59 5,11 0-40-6,-1 0-48 3,-7 0-30 1,-37 0-109-3,-4 3-313 6</inkml:trace>
    </iact:actionData>
  </iact:action>
  <iact:action type="add" startTime="15910">
    <iact:property name="dataType"/>
    <iact:actionData xml:id="d11">
      <inkml:trace xmlns:inkml="http://www.w3.org/2003/InkML" xml:id="stk11" contextRef="#ctx0" brushRef="#br0">3529 10147 648 0,'0'0'218'5,"0"0"-69"2,0 0-26 2,0 0-17-2,0 0-22-1,0 0-1 3,-118 63-24-1,101-24-9-1,1 9 5-1,13 2 5 3,3-3-9-1,0-1-13 2,0-7-18-5,0-11-8 2,25-3-8 1,2-5-4-1,9-6-9-1,5-11-13 2,0-3-27 0,2 0-49 0,-7 0-23-1,-29-12-87 1,-4 2-112 0</inkml:trace>
    </iact:actionData>
  </iact:action>
  <iact:action type="add" startTime="16173">
    <iact:property name="dataType"/>
    <iact:actionData xml:id="d12">
      <inkml:trace xmlns:inkml="http://www.w3.org/2003/InkML" xml:id="stk12" contextRef="#ctx0" brushRef="#br0">3792 10332 749 0,'0'0'225'8,"0"0"-63"-1,0 0-75-2,0 0-38 3,182-77-12 0,-149 48 0-3,-3 1-17 7,-1-3-12-1,-4-6-8-7,-9 2 0 1,-10-5-12 2,-6 9-25 4,0 8-14-5,-6 15-10 1,-30 8 10 1,-8 0 45-1,-1 18 6-1,-7 19 23 3,12 12 15-1,9-4 2-1,8-3-2 2,13-5 7-5,1-9-5 5,9-2 16 1,0-4-6 2,12-3-2-10,31-3-12 4,15-4-23 2,12-6-13-1,4 0-2-1,2-6-18 2,-3 0-20 3,-5 0-58-2,-11 0-57-4,-50-9-23 1,2-1-163 1</inkml:trace>
    </iact:actionData>
  </iact:action>
  <iact:action type="add" startTime="16575">
    <iact:property name="dataType"/>
    <iact:actionData xml:id="d13">
      <inkml:trace xmlns:inkml="http://www.w3.org/2003/InkML" xml:id="stk13" contextRef="#ctx0" brushRef="#br0">4833 9880 534 0,'0'0'143'3,"0"0"53"5,0 0-74-4,0 0-12 5,0 0-33-3,-174 49-14 2,131-19-8 0,4 4-3-1,11-3-8-1,15 0 0 2,13-4-3 0,0 3 0 1,16 2 16-4,36 5-9 3,9 3-12 1,3-1-9-2,-8 0 7-1,-12-1-6 2,-17-12 10 0,-11-5-16 3,-14-4-13-7,-2-4-2 5,0 8-7-1,-44-1-5 0,-20-5-21-2,-25-3-24 4,-13-7-60-5,-1-5-60 10,63 0-109-13,15 0-426 6</inkml:trace>
    </iact:actionData>
  </iact:action>
  <iact:action type="add" startTime="38078">
    <iact:property name="dataType"/>
    <iact:actionData xml:id="d14">
      <inkml:trace xmlns:inkml="http://www.w3.org/2003/InkML" xml:id="stk14" contextRef="#ctx0" brushRef="#br0">20563 10122 859 0,'0'0'115'2,"0"0"34"6,0 0-36 0,0 0-35-2,0 0-10 2,0 0-6 0,0 0-19 1,0 0-9-1,-185 135-6-3,105-60-1 4,3 13-1 0,-2 9 1-2,8-3-3 0,1 5 9 1,0 2-3-2,7 5-5 1,-3 4 1 3,10 6-8-4,2 2 8 3,5-1-8-1,8 2-2-2,4 1-11 3,2 1 4 1,7-3-5-4,4-3 1-1,8 1 0 4,3 2 1-2,6-3 4 0,7 4 0-1,0-10 4 2,0-11 0 1,20-9 3-1,16-3-9-1,15-5 1 1,7 1-4 0,14-3-2-1,5-4 0-1,3-2-3 2,4-6 3 5,4 1-2-7,12-1-1 0,13-3 1 0,5 1-2 0,9-3 2 4,-2-6 0-6,-2-9-1 7,-7-3 1-5,-14-6 2 1,-12-9-3 2,-17-4 5-3,-13-5-4 2,-9-10 1-3,-15 2-1 5,3-6 2 1,-7 0-3-5,7-1 0 0,-1-5-1-1,-5 2 1 6,-3-2-1-4,-1 0 3-2,-5 0-2 2,-10 0 0 1,-1 0 2 0,-11 0-2 0,-2 0 2-2,0 0-2 2,0 0 0 0,0 0 0 0,0 0-1-2,0 0 0 2,0 0-2 0,0 0 1 0,0 0 0-1,0 0 2 0,0 0-5 1,0-2 3 0,-8-30-5-2,-29-15 7 2,-17-12 0 0,-13-8 0 0,-4-12-1-2,-11-4 2 3,6-2-2-2,4 9 0 2,8 14 1-5,18 23-1 5,12 19-1-1,14 12 2 1,11 4-1-1,2 4 1 1,7 0 5-3,0 0 9-1,0 0-4 3,0 0 3-1,0 0 0 1,0 0 10 0,0 0-23-2,12 0 0 2,36 32 0 1,26 22 0-1,10 8 0-1,5 2 0 1,-2-3 0 1,-4-4 0-3,-9-2 0-1,-10-9 0 3,-16-11 0 0,-8-5 0 0,-11-5 0 1,-6-8 0-4,-11-4 0 3,-6-4 0 0,-6-4 0-1,0 7 0 0,0 5 0 4,-41 11 0-5,-26 6 0 0,-12-1 0 2,-13-2 0 1,3-6 0-4,2-6 0 5,14-4 0-3,9-3 0 0,19-8 0 1,9 0 0-2,16-4 0 3,7 0 0-2,10 0 0-2,-1 0 0 4,4 0-48-2,17 0-143 2,11 8-102-1,19 14-345-1</inkml:trace>
    </iact:actionData>
  </iact:action>
  <iact:action type="add" startTime="40075">
    <iact:property name="dataType"/>
    <iact:actionData xml:id="d15">
      <inkml:trace xmlns:inkml="http://www.w3.org/2003/InkML" xml:id="stk15" contextRef="#ctx0" brushRef="#br0">22080 16162 550 0,'0'0'217'2,"0"0"-18"3,0 0-47 4,0 0-41-2,0 0 2 1,200 61-21-2,-113-47-18 4,17-2 11-4,19-4-26 2,31-4-13-2,23-4-2 2,18 0-5 0,5 0-8 0,8-10-3-2,-13 3 11 2,-5-6-10 3,-7 5-1-4,-13 2-7 2,-2-5-8-5,-19 5 1 9,-13 6-4-8,-23 0-3 1,-24 0 0 3,-30 0-3-3,-25 0 6 1,-20 0-1-1,-5 0-4 3,-9 0-1-2,0 0-3 1,0 0-1-2,-23 0-2 2,-57 17-1 0,-54 10 3 0,-47-3 3-1,-32-7-1 3,-23-4-2-1,-21-6-2-1,-1-7 2-5,-3 0 0 5,21 0 8 2,28 0-8-3,34-7 0-3,33-3 0 8,36 2 0-7,25 2 0 3,32 6 0-2,24-6 0 3,18 6 0-3,10 0 0 2,0 0 0-3,0 0 0 4,0 0 0-1,51 0 0 1,29 0 0-4,28 0 0 4,24 17 0 1,26 3 0-2,16 0 0-2,20-3 0-1,8-4 0 3,-5-1 0 0,-17 2 0-1,-32-3 0 0,-28 4 0 2,-20-5 0-2,-9 4 0 2,-8-8 0-3,-11-4 0 1,-15 2 0 4,-21-4 0-4,-15 1 0-1,-14-1 0 0,-7 0-29 2,0 4-64-2,0-1-63 2,-52-3-53 1,12 3-47 6,-10-1-21-13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1T00:14:55.78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act:action type="add" startTime="60408">
    <iact:property name="dataType"/>
    <iact:actionData xml:id="d0">
      <inkml:trace xmlns:inkml="http://www.w3.org/2003/InkML" xml:id="stk0" contextRef="#ctx0" brushRef="#br0">848 12093 353 0,'0'25'209'9,"0"-23"-46"-7,0-2 20 5,0 0-30 0,0 0-32-3,0 0-9 5,0 0-14-2,0 0-31-1,0 0-20 3,0 0-9-1,0 0-7 0,0-14-3-2,0-36 1 1,-1-21 37 3,-5-13-34-3,2-12 2 2,4-4-1-4,0-7-9 9,0-5-3-11,0 1-2 4,0 8-1 1,0 7-3-1,-3 6-6 2,1 4 1-4,-2-8-2 4,4-4-3-2,-4 0-3 2,1-4 2-3,1 3-3 2,0-4 3-1,-1 2-3 1,-3 0 2 0,3-4 1-2,-1 4-2 3,4-2 1-2,0-5-3 1,-5-1 4-1,5 0-3 0,0-2 1 1,-3 12-1 0,3 0 2-1,-3 9-1 0,1 5-1 2,-6 7 0-3,4 7 0 3,1 1-1-3,-3 3 1 2,6-1-1-2,0 1 0 2,0-4 0 0,0 4 0 0,0-5 1 0,0 7-1-2,0-8 0 4,0-4 0-4,0-4-1 3,0-3 1-4,0-7 0 5,0 2 0-4,0-2 0 1,0 7 0 1,0 9 0-1,0 4 0 1,0 2 0 0,0 0 0-2,0 0 0 2,0 0 0 0,6 12 0 0,1 13 0 1,3 11 0-2,1 11 0-1,-7 7 1 0,-1 4-1 1,6 5 0 4,-9 1-1-6,4 5 1 2,-4-2 0 0,0-2 0 1,0 4 0 0,0 0-1-2,0 0 1 2,0 0-1 0,0 0-2 0,0 0 2-2,0 4 0 3,-2 28 1-1,-27 20 2-1,-1 12 0-1,-2 1 0 3,5-4-2-2,-1-10 0 1,5-14-1 0,10-12 1-2,3-13-2 4,7-9 2-3,1-3-1 2,2 0 1-5,0 0-2 3,0 0 1 1,0 0-1-1,0 0 1 0,0 0 0 1,0 0 1 0,0 0-1-2,0 0 0 4,0 0-1-3,0 0-1 2,0 0-5-4,0 0-4 3,0-3-1 0,0-34 3 1,13-20 10-2,8-12-2 0,-1-5 2 4,-4 1-1-6,-2 11 2 2,-1 14 0 0,-8 12-1 2,3 16 1-2,-3 8 0 1,-5 7 0-3,3 5 1 3,-3 0-2 0,0 0 2 0,0 0 0-1,0 0 2 0,0 15 4 2,10 32 0-3,3 22-5 2,4 17-2 0,4 4 0 0,-3-5 1-1,4-1-2 0,-2-12 1 2,-1-9-1-2,-1-18-1-1,-8-15 0 2,0-15-2-1,-7-10-21 2,-3-5-33-3,0 0-48 2,0 0-7 0,0 0-46 1,0 19-36-4,0-4-63 5,0 10-278-4</inkml:trace>
    </iact:actionData>
  </iact:action>
  <iact:action type="add" startTime="62167">
    <iact:property name="dataType"/>
    <iact:actionData xml:id="d1">
      <inkml:trace xmlns:inkml="http://www.w3.org/2003/InkML" xml:id="stk1" contextRef="#ctx0" brushRef="#br0">412 11805 249 0,'0'0'307'3,"0"0"-104"4,0 0-30 1,0 0-32 0,0 0-18-2,0 0-12 3,0 0-12-2,13 14-18 2,-6-5 2-3,4 5-2 2,12 12-12 0,3 9-19-1,6 13-7 0,7 9-6 1,1 3-7-1,-6-2-9 1,2-4 5 0,-6-12-12-2,-9-5-4 4,2-15 0 6,-7-6-5-16,-3-1 1 10,-1-4 3-6,-4 0 0 5,4 0 1 1,-3-3-3-4,-5-4 4 1,-1-4-4 3,-3 0 0-7,4 0-4 4,-4 0-1 2,9 0-1 1,8-6 2-5,2-22 0 3,9-6 0 3,-4-3-3-7,8-5 0 6,0 0 0-6,4-8 0 4,0-7 0 2,4 1 0-6,-7-8 0 5,-1-4 0 1,0 0 0-5,-5 3 0 3,-6 9 0-2,-1 11 0 2,-7 13 0 1,-6 12 0-2,2 6 0-1,-9 11 0 1,0 3 0 2,0 0 0-3,0 0-25 3,0 38-104-1,0-4-82 0,0 14-256-2</inkml:trace>
    </iact:actionData>
  </iact:action>
  <iact:action type="add" startTime="63192">
    <iact:property name="dataType"/>
    <iact:actionData xml:id="d2">
      <inkml:trace xmlns:inkml="http://www.w3.org/2003/InkML" xml:id="stk2" contextRef="#ctx0" brushRef="#br0">2130 8705 545 0,'0'0'154'2,"0"0"12"3,0 0 3 3,0 0-48 0,0 0 10 0,0 0-5-1,0 40-23 1,0 22-53 0,0 22 12 0,11 21-10-3,-2 13-12 4,4 9 1-1,-6-1-13-2,8-12-9 3,-6-15-7-3,-4-29-5 3,3-30 0-4,-8-24-4 3,0-16 1 0,5 0-4 1,8-8-15-3,15-37-5 1,13-17 20 3,4 1-3-3,2 16 3-2,-2 16 1 3,-8 18 1 10,3 11 2-17,-1 0-2 6,-3 23 0 1,-4 24-1-2,-6 7 3 2,-15-4-3 0,-11-1 0 0,0 0-1-2,-18-6 0 4,-35 0 0-5,-5-13 0 1,-5-5 2 3,-3-11-2 1,6-8 0-3,12-6-6-1,12 0-14 2,16-3-62 0,20-34-34-2,0-10-53 1,4 22-88 1,31 9-269-1</inkml:trace>
    </iact:actionData>
  </iact:action>
  <iact:action type="add" startTime="63707">
    <iact:property name="dataType"/>
    <iact:actionData xml:id="d3">
      <inkml:trace xmlns:inkml="http://www.w3.org/2003/InkML" xml:id="stk3" contextRef="#ctx0" brushRef="#br0">2933 9875 807 0,'0'0'189'5,"0"0"-71"3,0 0-56 0,0 0-62-4,23 173 0 5,-23-161-87-3,0-7-210 4</inkml:trace>
    </iact:actionData>
  </iact:action>
  <iact:action type="add" startTime="63867">
    <iact:property name="dataType"/>
    <iact:actionData xml:id="d4">
      <inkml:trace xmlns:inkml="http://www.w3.org/2003/InkML" xml:id="stk4" contextRef="#ctx0" brushRef="#br0">2953 9423 575 0,'0'0'142'1,"0"0"-42"8,0 0-87-5,0 0-13 5,0 0-26-2,0 0-103 3,3-80-53-5</inkml:trace>
    </iact:actionData>
  </iact:action>
  <iact:action type="add" startTime="64051">
    <iact:property name="dataType"/>
    <iact:actionData xml:id="d5">
      <inkml:trace xmlns:inkml="http://www.w3.org/2003/InkML" xml:id="stk5" contextRef="#ctx0" brushRef="#br0">3394 9546 545 0,'0'0'184'5,"0"0"-63"1,0 0-19 2,0 0-9 0,0 0-5-1,-151 186-8-1,119-145-28 2,7 2-6 2,10-11-5-4,7 0-4 0,4-7-2 2,4-11-18 0,0-1-7 0,0-9-10-1,27-4 0 1,10 0-4 0,-1 0 3-1,-1-26-2 0,-2-17 3 2,-8-2 0-3,-2 2 2 3,-10 7-2-3,-7 8 0 2,-5 5 1 0,-1 7-1 0,0 1 0-2,0 7-1 2,0 5-2 0,0 3-5-1,0 0 5 0,0 9 3 1,0 41 13 0,0 32 4 0,0 19-3-2,0 25-7 1,21 15-4 8,-3 2 4-12,0 0 1 3,-7-10 9 3,-11-12 2-2,0-19 12 2,-16-8-11-4,-27-13-8 4,-11-15-5-2,-2-19-7 1,2-20-1-1,0-23-6-1,10-4-45 1,4-39-63 2,17-42-16 0,23 29-81-3,0-1-368 3</inkml:trace>
    </iact:actionData>
  </iact:action>
  <iact:action type="add" startTime="64681">
    <iact:property name="dataType"/>
    <iact:actionData xml:id="d6">
      <inkml:trace xmlns:inkml="http://www.w3.org/2003/InkML" xml:id="stk6" contextRef="#ctx0" brushRef="#br0">4881 9642 522 0,'0'0'137'5,"0"0"12"1,0 0-88 1,0 0-55 2,0 0 58-2,0 0 3-1,-149 48-21 3,82-6-6-1,10-1 8-1,11 2-3 0,8-1-10 1,18-5-8-1,9-3 4 2,11-9-10-3,0-8-3 3,18-4-15-2,36-6-3 2,7-7 0-4,-2 0-3 3,-4-20-6 0,-10-34 5 9,-17-10 1-17,-8-18-3 8,-8 3 2 0,-8 11 4-2,-4 18 0 0,4 25 0 4,-1 16-1-1,-3 9-1-3,0 0-7-1,0 54 9 4,0 30 39-2,0 29-8 2,0 13-7-3,0 17 9 1,0 3-8 1,0-2-2 3,5-12-8-8,-5-20 9 5,0-13-5 0,0-21-1-1,-5-16-7 1,-34-13-7-1,-6-11-4 2,-21-19-1-2,-11-12-3 1,-16-7-12-1,2-15-50 0,10-34-61 1,21-11-8-2,54 23-49 3,6 3-300-2</inkml:trace>
    </iact:actionData>
  </iact:action>
  <iact:action type="add" startTime="65268">
    <iact:property name="dataType"/>
    <iact:actionData xml:id="d7">
      <inkml:trace xmlns:inkml="http://www.w3.org/2003/InkML" xml:id="stk7" contextRef="#ctx0" brushRef="#br0">5519 9628 489 0,'0'0'108'3,"0"0"41"4,0 0-27 0,0 0-46 0,-164 119 1 0,128-87-6 3,0 2-7-4,12-6-11 1,7-2-4 1,13-1-10-1,4-7-15 2,0-9-11-3,13-5-13 1,27-4-17 1,12 0 5 0,-4-26 3-2,-7-16 4 4,-11-14-2-3,-9-13-7 1,-4-2-3-3,-8 11 0 9,-5 21 10-9,-1 19 7 1,-3 20 0 0,0 0 1 2,0 20-1 1,-13 31 46-3,-13 6-20 1,8 5-9 1,-2-6-1 0,13-1-2-1,-2 6-5 0,9 8-2 2,0-2-5-1,0 4-1 0,0-13-1-2,26-7-17 4,5-9-38-4,2-9-29 4,2 2-65-5,-24-31-148 1</inkml:trace>
    </iact:actionData>
  </iact:action>
  <iact:action type="add" startTime="65694">
    <iact:property name="dataType"/>
    <iact:actionData xml:id="d8">
      <inkml:trace xmlns:inkml="http://www.w3.org/2003/InkML" xml:id="stk8" contextRef="#ctx0" brushRef="#br0">5741 10890 498 0,'0'0'79'5,"0"0"74"2,0-223-48-2,0 113-30 3,0-18 10 0,0-9-16 0,0-2-19-2,0 16-6 2,0 12-4 2,0 23-7-4,0 7 0 0,8 17-12 3,15 14-9-2,5 17-4 2,5 10-1-4,8 12 1 3,10 11 1 0,2 0 1 1,-1 8 15-3,-7 29-2 12,-19-1-5-17,-5 6-10 5,-18 3-8 1,-3 0 0 1,0 4 0-1,-34-5 0 1,-19-9-1-1,-7-11 1 0,-8-13-2 2,1-7-4-2,8-4-47 0,8 0-33 0,43 0-108 0,8 0-367 2</inkml:trace>
    </iact:actionData>
  </iact:action>
  <iact:action type="add" startTime="67873">
    <iact:property name="dataType" value="strokeEraser"/>
    <iact:actionData xml:id="d9">
      <inkml:trace xmlns:inkml="http://www.w3.org/2003/InkML" xml:id="stk9" contextRef="#ctx0" brushRef="#br1">7790 15381 502 0,'0'0'264'5,"0"0"-62"1,0 0-37 2,0 0-65-3,0 0-55 3,0 0-38 0,0 0-7-1,-6-15-62 0,6 15-99 1,0 6-368 0</inkml:trace>
    </iact:actionData>
  </iact:action>
  <iact:action type="remove" startTime="68402">
    <iact:property name="style" value="instant"/>
    <iact:actionData xml:id="d10" ref="#d0"/>
  </iact:action>
  <iact:action type="add" startTime="68440">
    <iact:property name="dataType" value="strokeEraser"/>
    <iact:actionData xml:id="d11">
      <inkml:trace xmlns:inkml="http://www.w3.org/2003/InkML" xml:id="stk10" contextRef="#ctx0" brushRef="#br1">7623 15428 437 0,'0'0'142'41,"0"0"-80"-40,0 0 29-1,0 0-60 0,0 0-30 1,0 0 1-1,0-8-2 4,0-5-44 4,0 9-123-1,0 4-310 0</inkml:trace>
    </iact:actionData>
  </iact:action>
  <iact:action type="remove" startTime="68824">
    <iact:property name="style" value="instant"/>
    <iact:actionData xml:id="d12" ref="#d2"/>
  </iact:action>
  <iact:action type="add" startTime="68830">
    <iact:property name="dataType" value="strokeEraser"/>
    <iact:actionData xml:id="d13">
      <inkml:trace xmlns:inkml="http://www.w3.org/2003/InkML" xml:id="stk11" contextRef="#ctx0" brushRef="#br1">9131 14294 263 0,'0'0'52'9,"0"0"-25"-7,0 0 83 3,0 0-43 3,0 0-31-2,0 0-7 2,-25-13-29 0,25 13-2 1,0 0-92-4,0 0-393 4</inkml:trace>
    </iact:actionData>
  </iact:action>
  <iact:action type="add" startTime="69263">
    <iact:property name="dataType" value="strokeEraser"/>
    <iact:actionData xml:id="d14">
      <inkml:trace xmlns:inkml="http://www.w3.org/2003/InkML" xml:id="stk12" contextRef="#ctx0" brushRef="#br1">7709 16397 613 0,'0'0'119'4,"0"0"-33"2,0 0 22 2,0 0-88 1,0 0-20-4,0 0-21 4,0-10-142-2,0 7-263 1</inkml:trace>
    </iact:actionData>
  </iact:action>
  <iact:action type="add" startTime="69549">
    <iact:property name="dataType" value="strokeEraser"/>
    <iact:actionData xml:id="d15">
      <inkml:trace xmlns:inkml="http://www.w3.org/2003/InkML" xml:id="stk13" contextRef="#ctx0" brushRef="#br1">8138 16269 673 0,'0'0'59'2,"0"0"-49"6,0 0-10 0,0 0-4-2,0 0-166 2,0 0-185 0</inkml:trace>
    </iact:actionData>
  </iact:action>
  <iact:action type="remove" startTime="69760">
    <iact:property name="style" value="instant"/>
    <iact:actionData xml:id="d16" ref="#d1"/>
  </iact:action>
  <iact:action type="add" startTime="69756">
    <iact:property name="dataType" value="strokeEraser"/>
    <iact:actionData xml:id="d17">
      <inkml:trace xmlns:inkml="http://www.w3.org/2003/InkML" xml:id="stk14" contextRef="#ctx0" brushRef="#br1">8138 16269 656 0,'-205'-23'63'9,"205"15"-63"-5,0 4-2 2,5 1-186 2</inkml:trace>
    </iact:actionData>
  </iact:action>
  <iact:action type="remove" startTime="70277">
    <iact:property name="style" value="instant"/>
    <iact:actionData xml:id="d18" ref="#d5"/>
  </iact:action>
  <iact:action type="add" startTime="70281">
    <iact:property name="dataType" value="strokeEraser"/>
    <iact:actionData xml:id="d19">
      <inkml:trace xmlns:inkml="http://www.w3.org/2003/InkML" xml:id="stk15" contextRef="#ctx0" brushRef="#br1">10052 15372 549 0,'0'0'136'9,"0"0"-92"-6,0 0-16 3,0 0-28 1,0 0-159 3,0 0-18-4</inkml:trace>
    </iact:actionData>
  </iact:action>
  <iact:action type="remove" startTime="70705">
    <iact:property name="style" value="instant"/>
    <iact:actionData xml:id="d20" ref="#d3"/>
  </iact:action>
  <iact:action type="add" startTime="70708">
    <iact:property name="dataType" value="strokeEraser"/>
    <iact:actionData xml:id="d21">
      <inkml:trace xmlns:inkml="http://www.w3.org/2003/InkML" xml:id="stk16" contextRef="#ctx0" brushRef="#br1">9716 14375 56 0,'0'0'0'5</inkml:trace>
    </iact:actionData>
  </iact:action>
  <iact:action type="remove" startTime="71065">
    <iact:property name="style" value="instant"/>
    <iact:actionData xml:id="d22" ref="#d4"/>
  </iact:action>
  <iact:action type="add" startTime="71069">
    <iact:property name="dataType" value="strokeEraser"/>
    <iact:actionData xml:id="d23">
      <inkml:trace xmlns:inkml="http://www.w3.org/2003/InkML" xml:id="stk17" contextRef="#ctx0" brushRef="#br1">9741 13655 447 0,'0'0'155'9,"0"0"-44"-5,0 0-11 1,0 0-83 3,0 0-17-2,0 0-9 2,23 12-29 1,-23-9-101-3,0-1-89 1</inkml:trace>
    </iact:actionData>
  </iact:action>
  <iact:action type="add" startTime="71672">
    <iact:property name="dataType" value="strokeEraser"/>
    <iact:actionData xml:id="d24">
      <inkml:trace xmlns:inkml="http://www.w3.org/2003/InkML" xml:id="stk18" contextRef="#ctx0" brushRef="#br1">11782 14576 450 0,'0'0'86'4,"0"0"-39"2,0 0 11 2,0 0-58-2,0 0-40 3,0 0-59-1,0 0 9 0,-6-8-274-2</inkml:trace>
    </iact:actionData>
  </iact:action>
  <iact:action type="remove" startTime="72084">
    <iact:property name="style" value="instant"/>
    <iact:actionData xml:id="d25" ref="#d7"/>
  </iact:action>
  <iact:action type="add" startTime="72088">
    <iact:property name="dataType" value="strokeEraser"/>
    <iact:actionData xml:id="d26">
      <inkml:trace xmlns:inkml="http://www.w3.org/2003/InkML" xml:id="stk19" contextRef="#ctx0" brushRef="#br1">12218 14465 397 0,'0'0'83'6,"0"0"-54"-3,0 0 14 5,0 0-29 0,0 0-14-1,0 0-7 2,6 0-66-2,-6 0-76 1</inkml:trace>
    </iact:actionData>
  </iact:action>
  <iact:action type="remove" startTime="72396">
    <iact:property name="style" value="instant"/>
    <iact:actionData xml:id="d27" ref="#d8"/>
  </iact:action>
  <iact:action type="add" startTime="72398">
    <iact:property name="dataType" value="strokeEraser"/>
    <iact:actionData xml:id="d28">
      <inkml:trace xmlns:inkml="http://www.w3.org/2003/InkML" xml:id="stk20" contextRef="#ctx0" brushRef="#br1">12625 14349 295 0,'0'0'133'4,"0"0"-56"-3,0 0 57 8,0 0-17-4,0 0-41 4,0 0-27-1,0 0-32 0,8 0-17-2,-8 0-19 2,0 0-104 1,0 0-241-2</inkml:trace>
    </iact:actionData>
  </iact:action>
  <iact:action type="remove" startTime="72810">
    <iact:property name="style" value="instant"/>
    <iact:actionData xml:id="d29" ref="#d6"/>
  </iact:action>
  <iact:action type="add" startTime="72812">
    <iact:property name="dataType" value="strokeEraser"/>
    <iact:actionData xml:id="d30">
      <inkml:trace xmlns:inkml="http://www.w3.org/2003/InkML" xml:id="stk21" contextRef="#ctx0" brushRef="#br1">11612 14765 412 0,'0'0'84'6,"0"0"-61"-1,0 0-23 3,0 0-13-1,0 0-150 1</inkml:trace>
    </iact:actionData>
  </iact:action>
  <iact:action type="add" startTime="82828">
    <iact:property name="dataType"/>
    <iact:actionData xml:id="d31">
      <inkml:trace xmlns:inkml="http://www.w3.org/2003/InkML" xml:id="stk22" contextRef="#ctx0" brushRef="#br0">19044 7739 364 0,'0'0'447'3,"0"0"-339"3,0 0 4 3,0 0-21-1,0 0-57-3,0 0-15 3,0 0 10 0,0 0 12 0,0 0 14-2,29-8 13 3,-29 8-7-2,0 0-24 2,0 0-6-4,0 0-3 4,-30-6-5-2,-16 0-1 1,-8 1-13-2,-6 0-7 3,4-3-2-1,4 1 0 8,11 5 1-15,12-2 1 6,10 4-3 0,8 0 2 0,2 0-1-1,2 0 6 2,2 0 9 0,0 0 2 0,2 0-2-3,-5 0-5 4,1 23 3-2,-3 5-2 2,0 11-1-4,-3 6-1 7,9 3-2-6,-4 7 0 2,1-3 1-2,6 10 2 2,-2 0 7 0,3 2-3 0,0 7 3-1,0-7-2 0,0 7-9 3,0 2 7-4,0 2-8 1,0 9 2 0,0 0-2 2,0 5 2-2,0-5-5-1,0-6 10 2,0 0-6 0,4-2 6 1,8 1 3-4,-5-6-9 4,0 0-2-2,-7 1 1 3,0-3-1-6,0-4-1 3,0 1-3 2,0-14 0 1,0-7 0-2,0-11 0-3,0-12 0 5,0-9 0-3,0-7 1-4,0 0 1 5,0-2-2 0,0 1 0 0,0 1 0-2,0 3 1 3,0 1-1-1,0 1 0-1,0 4 0-1,0 1 0 5,0-6 0-5,0 11 0 3,-3-2 0-3,-1 5 0 0,1-2 1 3,2-6-2-1,1-4 2-1,0-8-2 0,0-3 1 3,0-1-1-5,0 0 1 1,0 0 0 3,0 0 1 0,0 0-1-2,0 0 1-1,0 0 5 2,4 0 3 1,23 0-3 0,14 0 1-3,8 0-3 0,2 0 2 3,6 0 1-3,-5 0-2 0,-10 0 1 4,-6 0-3-3,-16 0-2 1,-10 0-1-1,-7 0 0-2,-3 0-17 5,0 0-40-3,0 0-45-1,0 0-56 2,-10-5-46 0,-22-21-28 0,19 9-3-2,-6-2-306 2</inkml:trace>
    </iact:actionData>
  </iact:action>
  <iact:action type="add" startTime="84044">
    <iact:property name="dataType"/>
    <iact:actionData xml:id="d32">
      <inkml:trace xmlns:inkml="http://www.w3.org/2003/InkML" xml:id="stk23" contextRef="#ctx0" brushRef="#br0">18646 8658 259 0,'0'0'235'6,"0"0"-73"1,0 0-5-1,0 0-57-2,0 0-33 4,0 0-2 0,0 0-16-2,17-11 3 2,-18 11-18 0,-25 23-7 1,-12 6 5-4,-1 12-12 3,-6 3-2 0,1 6-3 0,-1 5 2-2,5 1 6 2,-1-4-2 0,6-1 0 0,-4 6 1 0,-1 2 4 1,6 5-14 0,-5 6 6-3,9 1 1 0,-1 1-3 2,4 5 6 0,1 2-9 0,-2 0-1-2,2 1-2 2,0 2 1 0,-2 9 0 0,1 4 2-2,-5 10-2 4,2 6-1-4,2 3 6 3,-2 0-3-4,1-4 10 3,-2-9-12 0,1-4 4 0,7-6-4 0,-2 5-3-2,-3-1 0 4,8 3 2-4,0 3 0 0,5 0-1 2,2-2 0 0,6 2 2 0,-3 0-2-2,0-3-2 2,1-4-2 0,5-7 0 0,1-6 1-3,3-4 0 6,0-2-3-6,0-5 1 5,0-3 1-5,0 3 0 3,0 4 2 0,0-3 1 0,0-5-2-2,0 1 1 2,0-2 0 2,10-4 7-4,6-9-11 0,1-1 6 2,4-8-4 0,2-4 1 0,6 0-1-1,3-3-5 1,1 5 5-1,6 6 1 2,2 5-5-2,-5-1-1 0,2 0 1 0,-5-3 5 0,-4-6 1 0,-2-7-5 1,-2-6 0-1,7-4 0 1,-4-2-1 0,8-2 2-2,-3 3-1 3,5-1 4-2,4 2 0-1,1-3-1 2,1 0-5 1,1-5 1-2,-2-2 0-1,7-4-1 2,-7 3 1 1,-2 0-1-1,-5-3 0-3,0 3 2 3,-7-5-1 0,3 2 0 0,-7 1-1-2,1-1 2 2,-2-2-3 1,-3-1 1-2,-5-3 0 1,0 0 0-2,-9-2 0 3,-1 0 0-2,-2-3 0-1,-4 0-2 2,0 3 0 0,0-3 0 0,3 0-1-1,-3 0 1 1,3 0 2 1,-3 0-3-1,0 0 3-3,0 0 0 3,0 0-3-1,0 0-3 1,0 0 0-1,-3-14-4 2,-25-31 5-3,-11-5 4 3,-4-3 1-2,-1 1 0 1,-2 7-1-1,5 6 1 1,3 2 0-3,8 10-2 4,5 0 2-1,11 12-1-2,8 6 1 2,2 3 0 0,4 3 1-1,0 3-1 3,0 0 1-5,0 0 1 2,0 0 2 1,0 0-1 0,0 0 2-2,0 0 0 2,0 3 3 1,10 26 3 0,17 10-2-3,13 11-6 0,-4 1-2 3,2 0 0-4,-11-7 1 4,1 2 0-2,-10-7 7 3,-7-5-3-3,-1-7 0 0,-7-7 0 1,-3 0 1-1,0-1 0 1,0 3-3-1,-15 10-1 0,-28 1-1 1,-11 4 1-3,-8 0 0 4,-2-10-1-1,10-6-1 0,14-8-1 0,14-3 0-2,5-8 0 1,16-2-1 3,5 0-1-3,0 0-20-2,0 0-19 5,0 0-24-3,15 0-41 0,26-5-73 0,11-2-20 2,-27 7-67-1,8 0-379 0</inkml:trace>
    </iact:actionData>
  </iact:action>
  <iact:action type="add" startTime="89126">
    <iact:property name="dataType"/>
    <iact:actionData xml:id="d33">
      <inkml:trace xmlns:inkml="http://www.w3.org/2003/InkML" xml:id="stk24" contextRef="#ctx0" brushRef="#br2">19053 10249 510 0,'0'0'247'4,"0"0"-91"6,0 0-41-4,0 0-35-1,0 0-24 3,0 0 9 0,0 0 23 0,7-9-6-1,-24 9-23 1,1 3-7 1,6-3-11-2,-3 0-9-1,8 0-13 2,3 0-8 0,2 0-3 0,0 0-1-2,0 0 0 3,0 0 3-2,0 0-1 2,0 0 0-3,-14 0-4 1,-1 0-1 2,-9 0-3-2,-8 4 1 0,-1-4-2 2,-3 0 1-1,-3 2-1-2,7 0 0 0,-1 2 1 4,9 1-1-4,4 3 2 12,4-1 0-18,3 1 3 7,9-3 0 2,-6 4 6-1,4 4 10-4,-2 14 4 5,1 9-2-2,-1 14-4 1,3 18-8 2,-2 7 2-6,7 4 1 5,0-5 1 4,0 1 2-11,0 0-4 6,0 2-2 1,0 2 3-4,0 7-7 4,0 1-2-4,0 1-1 6,0-7 0-4,0-8-1-4,0-7 3 6,0-11-2-2,0-1-4 3,0-7 3-5,0-4-2 4,0-4 2 2,0-3 1-7,0 1-3 4,0 2 0 2,4 1 0-6,-4-3 0 3,0-2-1 2,0-8 1 0,0-7-1-4,0 1 1 5,0-8-1-6,0 2 0 5,0-3 0-4,0-1 0 6,0 3 1-5,0-2-1-1,0-7 0 4,0 0 0 0,0-5 0-4,0 0 0 5,0 0 0-3,3 0 0 1,0 0 2-3,7 3 1 4,5-1 0-2,5 7 1 2,9-1-2-3,7 1 2 4,-1-1-1-1,3-2 6-4,-2 3-5 3,0-4 1 1,0-3-3-4,-5 4-1 3,2-1 2 0,-5 2 0-1,-2-2-3 0,-9-2 0 1,4 1 0 1,-8-4 0-3,3 0-2 1,-9 0-3 2,3 1-4-3,0-1-13 0,-7 0-19 4,-3 0-42-2,0 4-87-1,0-1-58 0,0 7-172 1</inkml:trace>
    </iact:actionData>
  </iact:action>
  <iact:action type="add" startTime="90879">
    <iact:property name="dataType"/>
    <iact:actionData xml:id="d34">
      <inkml:trace xmlns:inkml="http://www.w3.org/2003/InkML" xml:id="stk25" contextRef="#ctx0" brushRef="#br2">18615 11038 420 0,'0'0'284'3,"0"0"-143"6,0 0-17-2,0 0-54 0,0 0-17-1,0 0-2 2,6 0 7 0,-6 0-3 0,0 0-10-1,0-6 22 1,0-21-18 0,-23-12-8 1,-9-13-6-5,-3-8-9 5,-2-13-4 0,-4-19-3-1,-1-3 0-2,1-8 2 6,1-2 12-4,3 7-8-3,0 1 11 4,-2-2-16-4,5 3-8 3,-5-3 3 2,10-4-7-6,-6-6 5 6,4-2-2-1,-1 10-5-4,1 14 8 1,5 11-10 5,1 7 1-5,2 3-3 3,3 1 3-5,4-2 1 3,-1-6-4 4,4-8-1 1,-2-11 2-10,-1-9 0 5,-4-2-1 3,0 11 6-6,4 13 5 2,3 12-8 3,2 13-4-1,10 7 1 1,1 2-2-5,0-4 1 5,0-7 2-2,0-8-1 3,0-11-1-4,0-5 0 5,0 2-1-7,1 7 2 5,10 10-2-1,-6 5 0-3,7 2 1 3,4-3-1 0,0-4 0 0,7-10 1 0,2-8 0-1,-5 2 0 2,0-2-1-5,-1 8 0 4,-6 4 1 3,0 5-1 0,-1 5 0-8,-3 5 0 6,2-2 0-5,5 1 0 4,0-7 1 1,1-7-1-3,2-6 0 2,-3-6 0 3,0-3 0-9,0 8-3 6,-3 9 3 3,-1 2 3-5,2 4-3 0,-2 3 0 3,1 0 0 1,3 3 0-6,-2-1 0 5,5-2 0-3,4-3 1 1,-1-9-1 4,1-4-1-9,11 1 0 7,-8 4 2-1,-2 8-1 2,2 9 0-7,-11 6 0 6,4 6 1 0,-6-6-1 0,-2-3 0-6,2-5-1 6,2-2-2 1,-6-2 3-4,-1-4 0 3,0 4-2-4,-4 6 2 4,-1 11 0-1,-3 17-2-3,6 14 2 5,-6 8 1 0,0 0 0-6,0 0 2 2,0 0-2 3,0 0-1-3,0 0-2 4,0 0 2-5,0 4 0 5,-16 30 3-5,-21 22-2 4,-3 12 0 0,-4 7 1-3,2 1 1 1,3-9 1 1,3-10-1 0,8-18-3 0,8-16 1 0,7-12-2 4,10-8 2-9,3-3-2 4,0 0 1 2,0 0-2-2,0 0 2-4,0 0-6 7,0 0-4-4,0-28 8 3,28-13 2-1,11-16 0 2,1-7-1-6,5-2 0 4,-3 8 1-1,-8 9 0 1,-1 13 0 3,-13 8 1-7,1 11 0 5,-2 0 0-3,-8 0 0 3,2 9-1-1,-10-2 0-4,-1 10 0 3,-2 0 0 0,0 0 1 2,0 0 3-3,0 0 7 3,0 0 10 0,0 27 8 0,0 28-5-2,0 19-17-2,0 10 8 2,0 2-7 2,0-12 1-3,0 0-5 1,2-10-4 4,4-12 2-3,-3-11-1-4,0-16 2 3,-3-10-3 3,0-10-10-4,0-5-13 0,1 13-6 4,7 16-13-4,8 30-51 4,0 26-73-6,-8-44-70 5,1 4-186 0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6T02:54:14.4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80">
    <iact:property name="dataType"/>
    <iact:actionData xml:id="d0">
      <inkml:trace xmlns:inkml="http://www.w3.org/2003/InkML" xml:id="stk0" contextRef="#ctx0" brushRef="#br0">22477 4449 444 0,'0'0'189'6,"0"0"19"1,0 0-15-1,0 0-84 3,0 0-10-2,0 0 15 2,0 0-18-4,0 0-34 4,90-32 3-2,-102 32-9 1,-49 0-5-2,-30 0 6 2,-42 0 5 1,-15 0-18-2,-19 0-5-1,-13 0-13 4,-4 0-5-2,-9 0 4 0,4 0-3-2,-3 0-3 2,7 0-3 1,8 0-3-2,4 0-1 1,17 0-7-1,14 0-5-1,10 3 0 5,11 11 0-7,10 1 0 4,-2-2 0 0,8 2 0 0,8-2 0-2,10 4 0 1,11-3 0 2,12 3 0 6,3 3 0-12,9-3 0 3,4 3 0-1,14-6 0 3,8-4 0-2,12 0 0 2,4-8-3 0,7 1 0 0,0-3-2-2,0 2 4 3,-1-2-5-2,1 0-1 2,3 0-1-5,-2 4 0 5,2-4 7-1,0 0 0 0,0 2 1-1,0 5 1 0,-3 10 2 2,3 8-3-2,0 15 2 0,0 17-2 0,0 8 0 1,0 10 0 0,0 8 1 3,0 3-2-5,0 7 4 2,8 3-2-2,2 2-1 0,0 3 2 2,3 3-2-1,-1 0 3 3,-4 2-2-3,5 5 0 4,0-8 4-8,2-9-5 4,-1-13 5-1,-1-14-3 2,6-7 3 0,-6-11 0 1,2 0-1-4,-2-7-4 3,-2-2 0 0,-2-4 0 0,-2-5 0-2,2 3 0 2,-6-2 0 1,1 0 0-2,-4 2 0-1,0-9 0 4,5-2 0-4,-5-16 0 2,0 0 0-3,4-4 0 4,0-3 0-1,20 0 0 0,16 0 0-2,20 0 0 2,24 0 0 0,16 0 0 3,11-12 0-6,13-3 0 6,7 5 0-5,12 2 0 0,4 1 0 0,6 7 0 1,6 0 0 1,2 0 0 1,9 0 0-3,-2 0 0 2,6 0 0 0,-6 0 0 4,-7-5 0-8,-5-7 0 3,-8 2 0 1,-16 1 0-2,-15-2 0 1,-12 1 0 0,-15 1 0 2,-12 1 0-2,-13-1 0 0,-13 0 0 0,-7 0 0 2,-7 1 0-2,-8-1 0-1,-4 4 0 2,-8 2 0 1,2-2 0-1,-1 1 0-3,-5 1 0 4,10 2 0-2,-1 1 0 3,6 0 0-4,3 0 0 4,-3 0 0-5,-6 0 0 2,-6 0 0-1,-9 0 0 2,-1 0 0 0,-4 0 0 4,0 0 0-7,0 0 0 4,1 0 0-5,-4 0 0 4,3-4 0-2,-3-1 0 2,3-18 0 0,2-18 0 1,0-24 0-4,-1-14 0 4,3-1 0-2,-2-3 0 5,-1-10 0-4,3-8 0-4,-4-13 0 3,0-2 0 0,-3-9 0 0,0-1 0 0,0-3 0 2,0-6 0-2,0-6 0-1,0 1 0 2,0 5 0 0,0 12 0 0,0 15 0-2,0 19 0 2,0 13 0 1,0 17 0-2,0 9 0-1,-3 13 0 4,-7 8 0-3,-3 13 0 2,1 7 0-4,7 4-4 2,-8 2-2 1,0 3-12 0,-5 0-10-2,-12 0-10 2,-11 0-29 1,-1 28-67-2,-1 9-76 0,31-17-101 0,12-1-453 1</inkml:trace>
    </iact:actionData>
  </iact:action>
  <iact:action type="add" startTime="7067">
    <iact:property name="dataType"/>
    <iact:actionData xml:id="d1">
      <inkml:trace xmlns:inkml="http://www.w3.org/2003/InkML" xml:id="stk1" contextRef="#ctx0" brushRef="#br0">28388 6461 444 0,'0'0'355'4,"0"0"-284"4,0 0 34-2,0 0-52 4,0 0-22-3,0 0 6 2,0 0 30-3,59-62 9 3,-47 59 19-3,0 3 18 2,4 0-19-3,1 0-10 3,8 0-7 0,1 0-14 1,3 0-15-3,0 0-16 1,7 0 1 2,0 0-4-2,8 0 2 0,4 0-5 0,-1 0 5 1,6 0-4 2,0 0-2-5,4 0-25 4,-4 0 0-1,5 0 0 0,-1 0 0-2,5-3 0 3,3-2 0-2,1-1 0 1,2 3 0-2,1-3 0 5,-9 4 0 5,-2-5 0-9,-5 2 0-7,0-2 0 5,-9 0 0 3,3 1 0-2,-2-1 0 0,3 0 0 2,-5-1 0 0,-1 3 0 0,10 0 0-2,3-2 0 2,8 1 0 0,3-1 0 1,3-5 0-3,3 5 0 2,-1-3 0 0,-1 2 0 1,1-1 0-5,-5 1 0 5,-2 0 0-1,0 4 0 0,0 4 0-2,5 0 0 6,2 0 0-2,2 0 0-7,6 0 0 4,-5 0 0 0,8 6 0-1,2 5 0 3,-9 6 0-4,3-1 0 3,-4 5 0 0,6-5 0 0,-3 1 0-2,3 0 0 3,-2-7 0-2,-4 2 0 1,3-5 0-2,-5-2 0 2,-7-2 0 4,-1 0 0-6,-5 3 0 3,-5-4 0-4,-6 1 0 3,-3-3 0-2,-5 0 0 1,0 0 0 1,-9 0 0 0,-4 0 0-1,-4 0 0 0,-4 0 0 1,-8 0 0 0,-2 0 0-1,-2 0 0-1,-5 0 0 2,0 0 0 0,-2 0 0 0,0 0 0-2,0 0 0 2,0 0 0 2,0 0 0-3,0 0 0 0,0 0 0 2,0 0-33-3,-11 0-149 1,-28 0-88-1,18 0-100 6,-5 13-744-6</inkml:trace>
    </iact:actionData>
  </iact:action>
  <iact:action type="add" startTime="11218">
    <iact:property name="dataType"/>
    <iact:actionData xml:id="d2">
      <inkml:trace xmlns:inkml="http://www.w3.org/2003/InkML" xml:id="stk2" contextRef="#ctx0" brushRef="#br0">28294 17288 682 0,'0'0'178'6,"0"0"-43"0,0 0 7 1,0 0-82 1,0 0-35 0,0 0-20 0,-174 37 17-1,27-37 7 2,-18 0 2-2,-7 0-5 1,-4 0-5-2,2-11 4 2,9-3-10 2,13 9-8-6,27-2 2 6,33 7-2-4,32-6-1 3,25 6 4-3,22-2 7 6,12 0 17-8,1 2 42 4,37 0-23-1,63 0-3 0,56 4-23 1,38 16-2 5,10-3-6-8,5-4-1 0,-25-1 1 1,-29-3-9 2,-40-6 1-2,-39 0 4 2,-39-3-2-1,-21 3-7 2,-16-1-1 0,0 4-5 0,-37-6-7-4,-58 0-24 4,-46 0 31-3,-31 0 3 0,-10-11-3 3,3 5 3-2,12 2-1 0,22 4-1 0,35 0 4 3,33 0-1-3,34 0 4 0,25 0 4-1,18 0 3 3,0 4 19-2,80 13-2 2,45 0-24-4,33 9-2 3,2-2-6 0,-26-3 0 0,-40-11 3-2,-40-1 1 2,-31-4-3 1,-20-5 5 0,-3 0-6-2,0 6-8-2,-44-6-17 3,-35 0 22-1,-32 0 3 1,-7 0 1-1,4-6 3 4,12-5-3-6,31 3-1 3,20 8-1-1,31-5 1 1,11 5 2-3,9-7 2 3,0 7 10 0,52 0 4 0,47 0 3-2,40 14-19 2,16 3-2 0,-15-9-2 4,-32 1-1-6,-45-6 0 1,-26 2 3-1,-30-5 6 1,-7 5-6-1,0-5-1 2,-7 4-20 0,-57-1-13 0,-29-3 29-1,-31 0-30 0,-17 0-63 2,-26-7-71-2,101-3-89-1,2 2-211 2</inkml:trace>
    </iact:actionData>
  </iact:action>
  <iact:action type="add" startTime="12456">
    <iact:property name="dataType"/>
    <iact:actionData xml:id="d3">
      <inkml:trace xmlns:inkml="http://www.w3.org/2003/InkML" xml:id="stk3" contextRef="#ctx0" brushRef="#br0">26062 14467 516 0,'0'0'171'4,"0"0"-16"4,0 0-1 0,0 0-67-1,0 0-29 0,0 0-13 1,0 0-4 0,-195 143-1 0,136-79 7 0,2 11-8-1,7-1 10 0,5 6-18 1,6-2-8-3,10-7-7 4,11-5 1-1,8-9 9 0,10-3-7-2,0-4 7 1,13-5-3 3,31 4-1-3,19 0-11 1,14 3 3-1,10 0-7 4,9 5 3-6,1-1 1 1,-4-4-5 2,-9-3 1 1,-9-7-5-2,-14-7 14 0,-12-11-10 0,-12-1 1 1,-10-1 5 10,-7-10-7-16,-4 1 0 2,-4-6-4 6,-3-2 3-8,-2-3-3 4,-4-2-1 3,-3 0 0-1,0 3-1 0,0-3 1-1,0 0-1 0,0 0 2 1,0 0-3 0,0 0 2-2,0 0 0 2,0 0 0 0,1 0 0 0,11 0-1-3,-1 0 1 5,2 0 0-3,6 0 0 4,-4 0 0-8,-2 0-2 5,1 0 1 0,-2 0 1 0,-8 0 0-2,3 0 0 5,-4 0 2-4,0 0-2 1,0 0 0-1,-3 0 1-1,0 0-1 1,0 0-2 0,0 0 2 0,0 0-6 1,0 0 1 0,0-17-5 0,-9-25 8-1,-15-17 2 1,-4-3 0 0,-1-2 0 1,-1 4 0 0,4 8-1-4,0 12 1 2,1 9 1 2,9 14-1-3,0 7 0 0,7 10 0 2,7 0 0 2,0 0 1-4,2 0 1 2,-4 0 4 0,4 0 16-2,0 0 5 0,0 0 4 2,0 2 9 0,0 28-4 0,29 19-27-2,4-2-5 3,5 7 9-1,2 0 4 4,-3-2 3-4,0 5-7-4,-5-7-1 2,-4-1-2 1,-5-4-2-1,-6-6 3 4,-4-5-2-2,-5-9 0-1,-5-12-4 0,-3-6 5-1,0-5-7 5,0 1-2-4,0 2-1-3,-21 9 0 4,-27-2 0 1,-21 1 0-2,-5-4 0-1,1-3 2 3,5-1 4-2,7-3-5 3,9 2 2-6,12 2-3 5,15-6-1-1,10 0 1 0,14 0-1-3,1 0-5 3,0 0-27 0,0 0-25 0,0 0-28-2,0 0-53 2,20 13-57 0,-2-1-135 0,-5 7-522-2</inkml:trace>
    </iact:actionData>
  </iact:action>
  <iact:action type="add" startTime="17862">
    <iact:property name="dataType"/>
    <iact:actionData xml:id="d4">
      <inkml:trace xmlns:inkml="http://www.w3.org/2003/InkML" xml:id="stk4" contextRef="#ctx0" brushRef="#br0">6802 11707 103 0,'0'0'695'5,"0"0"-593"3,0 0 0 0,0 0-11-2,0 0-36 3,0 0-7-2,0 0 5 2,0 0 4-4,29-14 6 4,-47 28-1-2,-11 10-23 1,-11 0-2-2,-4 4-14 2,-11 6-10 0,0-6-6-2,-2 3-3 3,4-6-1-1,5 0-2 0,-1-1 0-1,5-3-1 2,8 3 3-4,6-5 4 4,3-1 6-3,13-3-2 4,4-6 6-2,4-1-6-1,2-4 5 2,4 9 0-4,0 4 7 3,0 5-7-1,39 3-12-1,9 1 3 2,13-2-5 0,2 3 1 1,1 0 3-1,-5 7-2-2,-5 3-1 1,-10 0-1 2,-14-4 2-2,-4 3 0-1,-10-4 7 2,-7 3-6 3,-9-1 7-2,0 6-7-4,0 2 4 1,-35-2-7 2,-11-1 2-1,-11-6 1 2,-2-4 2-3,-2-10-2 2,0-6-2-1,7-6-2 0,8-7 1 1,13 0-3 0,11 0 1-2,6 0-12 2,7 0-31 0,9 0-30 1,0 0-21-5,0-2-13 6,0-16-70-1,12 10-21-2,5 8-362 1</inkml:trace>
    </iact:actionData>
  </iact:action>
  <iact:action type="add" startTime="18503">
    <iact:property name="dataType"/>
    <iact:actionData xml:id="d5">
      <inkml:trace xmlns:inkml="http://www.w3.org/2003/InkML" xml:id="stk5" contextRef="#ctx0" brushRef="#br0">6974 13026 591 0,'0'0'206'2,"0"0"-52"6,0 0-43-2,0 0-50 2,0 0-21 0,0 0 1-2,35-72-13 2,-35 6 9 0,0-13-1 0,0-14-9-1,0-4-1 1,0-2-7-1,0 3-1 2,6 14-5-2,10 12 5 0,-5 17-3 0,5 16-2 2,2 13-3-2,-11 11 1-1,4 8 4 2,-6 2 6 0,8 3-7 0,1 0-5-2,2 0 0 3,2 17-6-2,0 11-2 1,-9 0 0-2,0 3-1 2,1 4 4 0,-7-3-4 0,4 5 4-1,-7 0-4 0,0-4 0 2,0 1 0-4,-4-3-1 4,-28-3-1-2,-6-5 0 1,-1-4-1-2,1-4-8 2,8-10-11 0,4 0-20 0,11-5-25 1,4 0-31-4,11 0-5 3,0 0-67 0,0 0-50 0,0-10-309-1</inkml:trace>
    </iact:actionData>
  </iact:action>
  <iact:action type="add" startTime="19011">
    <iact:property name="dataType"/>
    <iact:actionData xml:id="d6">
      <inkml:trace xmlns:inkml="http://www.w3.org/2003/InkML" xml:id="stk6" contextRef="#ctx0" brushRef="#br0">7571 12295 584 0,'0'0'146'5,"0"0"10"0,0 0-52 4,0 0-31-2,0 0-19 2,0 0 2-2,-130 100-3 0,110-69 0 0,7 3-13 2,5-6-3-4,4-2-15 3,4-3-10 0,0-10-3 2,0-1-4-2,23-9-5 0,10-3-7-2,5 0-5 2,0-28 3 1,-6-13 2-5,-5-6-2 4,-6-3 4-1,-4 11-15-1,-8 7 12 3,-2 18 1-2,-4 14 7 3,-2 0 5-1,-1 0 2-4,0 24 14 5,0 16-12-5,0 8-4 1,0 1-1 1,-1-4-4 1,-2-3-1 0,0-9-4-1,-1-7-25 0,4-9-31 1,0-6-19 0,0-11-39 1,0 0-61-4,0 0-189 3</inkml:trace>
    </iact:actionData>
  </iact:action>
  <iact:action type="add" startTime="19422">
    <iact:property name="dataType"/>
    <iact:actionData xml:id="d7">
      <inkml:trace xmlns:inkml="http://www.w3.org/2003/InkML" xml:id="stk7" contextRef="#ctx0" brushRef="#br0">7922 12184 565 0,'0'0'136'5,"0"0"-13"4,0 0-69-3,0 0-11 2,0 0 8 0,0 0 15 0,-38 77 13-2,28-45 5 2,2-2-15-1,5 7-3 2,-2-3-16-4,5 1-17 4,0-4-9-2,0-3-1 1,8-2-9-2,15-7-5 2,7-4-9 0,1-6-1 0,2-9-15 1,6 0-23-4,-1-4-40 4,-5-24-32-2,-2-1-49 1,-29 16-109 0,3-1-165 1</inkml:trace>
    </iact:actionData>
  </iact:action>
  <iact:action type="add" startTime="19673">
    <iact:property name="dataType"/>
    <iact:actionData xml:id="d8">
      <inkml:trace xmlns:inkml="http://www.w3.org/2003/InkML" xml:id="stk8" contextRef="#ctx0" brushRef="#br0">8283 12385 482 0,'0'0'223'3,"0"0"-65"4,0 0-29-1,0 0-60 2,174-85-35 0,-154 51-18-1,1-1-12 1,-14-6-3-1,-7 11 0 1,0 4-1 1,0 10-1-4,-2 4-3 3,-30 12-5 0,-2 0 9-2,-5 14 18 3,1 31 17-2,2 5 9 2,15 7-2-2,8-4-13 0,10 0 11 2,3-5-3-1,0-5 0-2,9-4-16 1,23-7-21 3,3-7 0-3,5-12-14 1,4-4-32-3,1-9-36 5,7 0-52-3,-36 0-51-1,-5 0-295 3</inkml:trace>
    </iact:actionData>
  </iact:action>
  <iact:action type="add" startTime="20008">
    <iact:property name="dataType"/>
    <iact:actionData xml:id="d9">
      <inkml:trace xmlns:inkml="http://www.w3.org/2003/InkML" xml:id="stk9" contextRef="#ctx0" brushRef="#br0">8782 12829 745 0,'0'0'151'6,"-180"34"68"-1,19-24-65 3,-46 0-12 0,-24 0-25 0,-15 7 2-2,1 8-13 2,13 4-33 0,17 4-38 1,28 1-24 0,29 0-11-3,38-6 0 12,36-9-37-16,28-10-61 2,42-9-53 2,20 0-84 2,45-6-72-3</inkml:trace>
    </iact:actionData>
  </iact:action>
  <iact:action type="add" startTime="20793">
    <iact:property name="dataType"/>
    <iact:actionData xml:id="d10">
      <inkml:trace xmlns:inkml="http://www.w3.org/2003/InkML" xml:id="stk10" contextRef="#ctx0" brushRef="#br0">9983 11924 248 0,'0'0'685'6,"0"0"-546"2,0 0 7 0,0 0-69-2,26 169-6 3,-26-111-20-2,0-2-19 2,0 0-22-4,0-7-10 4,0-10-40-1,0-13-89-1,0-26-85-1,0 0-473 2</inkml:trace>
    </iact:actionData>
  </iact:action>
  <iact:action type="add" startTime="20991">
    <iact:property name="dataType"/>
    <iact:actionData xml:id="d11">
      <inkml:trace xmlns:inkml="http://www.w3.org/2003/InkML" xml:id="stk11" contextRef="#ctx0" brushRef="#br0">10022 11519 516 0,'0'0'324'7,"0"0"-195"-1,0 0-24 0,0 0-87 2,0 0-18-1,0 0-11 0,32-77-72 2,-27 77-230-1,1 0-318-1</inkml:trace>
    </iact:actionData>
  </iact:action>
  <iact:action type="add" startTime="21180">
    <iact:property name="dataType"/>
    <iact:actionData xml:id="d12">
      <inkml:trace xmlns:inkml="http://www.w3.org/2003/InkML" xml:id="stk12" contextRef="#ctx0" brushRef="#br0">10525 11705 636 0,'0'0'211'1,"0"0"-56"8,0 0-37 0,0 0-49-2,0 0-3 1,0 0-14-3,-146 114-11 3,123-91-13 0,3-1 0-2,12 0-4 2,5 5 0 2,3 3 6-1,0 9-5-3,6 4-6 1,22 0-6 0,1-2 6 1,-5-1-7-2,-5-9 6 2,-10-4-4 0,-5-7-6 0,-4-6-2-2,0-3-6 2,0 0-4 0,-16 2-2 1,-24-3-9-2,-4-1-33-1,-8-4-61 4,9-5-83-3,28 0-152 0</inkml:trace>
    </iact:actionData>
  </iact:action>
  <iact:action type="add" startTime="21629">
    <iact:property name="dataType"/>
    <iact:actionData xml:id="d13">
      <inkml:trace xmlns:inkml="http://www.w3.org/2003/InkML" xml:id="stk13" contextRef="#ctx0" brushRef="#br0">11868 11378 575 0,'0'0'145'3,"0"0"-23"5,0 0-61 1,0 0-38-2,0 0 12-1,0 0 14 2,30-30 19-1,-30 26-1 1,-3-4-19 0,-17 3 0-2,-16 0-8 2,-2-2-16 0,-8 1-16-2,-8 2-2 3,3-5-6-2,-5 3 0 1,2 6 0-2,8 0-1 2,8 0 2 0,11 6 2 0,3 20 2-1,11 4 16 3,10 9 20-3,3 3-23 8,0 10 7-13,0 1-18 11,0 8 1-11,8-2-4 4,8 2 3-1,0 8-4 6,1 3 6-4,0 5 6 1,6 4-1-4,-4 1 1 6,0-6 2-3,-6-4-9 2,-4-7-6-5,-5-14-2 10,-1-12-5-9,-3-14-21 1,0-18-48 0,0-7-70 1,0-4-68 1,0-24-223 7</inkml:trace>
    </iact:actionData>
  </iact:action>
  <iact:action type="add" startTime="22049">
    <iact:property name="dataType"/>
    <iact:actionData xml:id="d14">
      <inkml:trace xmlns:inkml="http://www.w3.org/2003/InkML" xml:id="stk14" contextRef="#ctx0" brushRef="#br0">11646 11951 827 0,'0'0'223'3,"0"0"-61"4,0 0-47 2,-203 4-31-2,119 6-44-1,4 5-22 2,19-4-16 1,15 0-2-2,10-5-37-1,20-6-87 2,16 0-33 1,0-3-179-1,8-17-27-3</inkml:trace>
    </iact:actionData>
  </iact:action>
  <iact:action type="add" startTime="22332">
    <iact:property name="dataType"/>
    <iact:actionData xml:id="d15">
      <inkml:trace xmlns:inkml="http://www.w3.org/2003/InkML" xml:id="stk15" contextRef="#ctx0" brushRef="#br0">12184 11116 599 0,'0'0'219'6,"8"145"-45"1,-8-55-68-1,0 11-45 2,-16 5 0 1,3 5-11-2,6-9-7 0,0-5-5 0,4-19-12 2,0-9-17-2,3-8-7-1,-4-19-2 3,4-11-16-2,0-12-55 1,0-7-20-2,0-12-64 2,0 0-204 0</inkml:trace>
    </iact:actionData>
  </iact:action>
  <iact:action type="add" startTime="22602">
    <iact:property name="dataType"/>
    <iact:actionData xml:id="d16">
      <inkml:trace xmlns:inkml="http://www.w3.org/2003/InkML" xml:id="stk16" contextRef="#ctx0" brushRef="#br0">12630 11955 525 0,'0'0'142'5,"0"0"-21"3,0 0-27-2,0 0 1 3,0 0-25-2,0 0-9 5,-106 19-18-10,83-2 4 7,6 6-8-2,5 2-9 1,1 0-14-2,11-6 0 2,0-6-11 1,0-8-5-2,29-5-5-1,5 0-9 2,-2 0 1 1,-4-20 2-1,-4-9-3-3,-11-8-2 3,1 7 2 0,-9 5-7 0,-3 8 12-2,1 15 5 3,-3 2 1-2,0 0 3 1,0 0 7-2,0 27 9 2,0 13-7 1,0 1 0-2,0-3-9 0,0-5 1 0,0-10-1 3,0-8-15-4,0-11-17 0,0-4-67 2,10 0-97 0,0-4-151 0</inkml:trace>
    </iact:actionData>
  </iact:action>
  <iact:action type="add" startTime="23014">
    <iact:property name="dataType"/>
    <iact:actionData xml:id="d17">
      <inkml:trace xmlns:inkml="http://www.w3.org/2003/InkML" xml:id="stk17" contextRef="#ctx0" brushRef="#br0">12990 10909 445 0,'0'0'302'6,"0"0"-122"1,0 0-81 2,0 0-16-3,10 205-14 2,-10-109-4 0,0 3-13 0,0-3-1-2,0-2-9 2,0 2-6 0,0-1-11 0,0-5-11-2,0-2-2 2,0-15-10 0,0-15-2 0,0-13-2-2,0-10-26 2,0-18-47 0,-5-15-39 0,5-2-70-2,0-9-339 2</inkml:trace>
    </iact:actionData>
  </iact:action>
  <iact:action type="add" startTime="23360">
    <iact:property name="dataType"/>
    <iact:actionData xml:id="d18">
      <inkml:trace xmlns:inkml="http://www.w3.org/2003/InkML" xml:id="stk18" contextRef="#ctx0" brushRef="#br0">13172 11536 719 0,'0'0'189'5,"0"0"-25"2,0 0-101 1,0 0-52 0,0 0 20 0,0 0 24-2,-108-12-26 4,55 12-13-5,-3 0-13 3,4 3-3-1,1 3-13 0,5-1-34 2,-5-5-35 0,38 0-72-5,3 0-215 4</inkml:trace>
    </iact:actionData>
  </iact:action>
  <iact:action type="add" startTime="24578">
    <iact:property name="dataType"/>
    <iact:actionData xml:id="d19">
      <inkml:trace xmlns:inkml="http://www.w3.org/2003/InkML" xml:id="stk19" contextRef="#ctx0" brushRef="#br0">6045 14526 305 0,'0'0'608'5,"0"0"-480"3,0 0-9 0,0 0-24-2,0 0-29 3,-167 67-17-2,83-30-7 1,3-3-17-2,0 2-8 2,11 4-3 0,14 1 1 0,9 5 1-1,17 1 3 0,8-5 2 2,15-3-3-2,7 1-2-1,7 2 0 2,45 5-2 1,18 5-10-2,10 1-3-1,4-5 2 5,-5 2 2-4,-13-2-5 1,-17-14 6-2,-14-3 11 5,-16-2 3-7,-18-4-3 7,-1 0 15-8,-12 2-18 7,-44 2-14-2,-17-9 4 0,-11-13-4-3,3-7 0 3,7 0-5 0,12 0-14-1,18-17-44-2,20-2-30 6,24-6-61-4,0 15-64 0,11-2-106 0</inkml:trace>
    </iact:actionData>
  </iact:action>
  <iact:action type="add" startTime="25038">
    <iact:property name="dataType"/>
    <iact:actionData xml:id="d20">
      <inkml:trace xmlns:inkml="http://www.w3.org/2003/InkML" xml:id="stk20" contextRef="#ctx0" brushRef="#br0">6223 15967 485 0,'0'0'310'3,"0"0"-141"5,0 0-19-2,0 0-61 3,0 0-46-2,0 0-24 1,19 20-15-2,-15-93 10 2,-4-17 13 0,6-13 2 0,1-8-12-1,2 2-6 0,3 11-7 2,4 23 1-2,4 26-4-1,0 12 1 2,4 20 3 1,-1 7-5-2,3 10 7-1,0 0-2 2,-1 0 2 0,-5 25-7 0,-4 9 8-2,-8 3-6 3,-8-1 8-2,0-1 8 1,0 0-1-2,-11-15 4 2,-20 0-13 0,-11-3 1 0,2-10-8-2,4-1-1 2,1 0 0 1,9-6-13 0,11 0-43-2,6 0-68 1,9 0-34-1,0-9-132 1</inkml:trace>
    </iact:actionData>
  </iact:action>
  <iact:action type="add" startTime="25474">
    <iact:property name="dataType"/>
    <iact:actionData xml:id="d21">
      <inkml:trace xmlns:inkml="http://www.w3.org/2003/InkML" xml:id="stk21" contextRef="#ctx0" brushRef="#br0">6997 15279 547 0,'0'0'215'2,"0"0"-41"5,0 0-27 2,0 0-63-2,-166 28-18-1,125 0-4 3,9 2-8-2,7 0-1 2,12-5-18-4,11-3-12 3,2-5-13 0,0-2-7 0,30-10-3-1,19-5-9 0,3 0-8 2,-2-12 3-2,-7-13 4-1,-4 0-2 2,-14 3 1 1,-9 13 1-2,-12 5 10-1,-4 4 0 2,0 0 5 0,0 6-5 0,0 23-1-2,0 1 1 3,0 2 9-2,0-10 0 2,0 0-1-4,5-5-4 3,-1-2-4 0,-1-4-8 0,1-5-43-1,8-6-57 0,1 0-55 5,-2-4-191-6,1-15-141 0</inkml:trace>
    </iact:actionData>
  </iact:action>
  <iact:action type="add" startTime="25841">
    <iact:property name="dataType"/>
    <iact:actionData xml:id="d22">
      <inkml:trace xmlns:inkml="http://www.w3.org/2003/InkML" xml:id="stk22" contextRef="#ctx0" brushRef="#br0">7497 15212 138 0,'0'0'485'3,"0"0"-316"5,0 0-23 0,0 0-39-1,0 0-12 0,0 0-14 1,0 0-7 0,-161 118 9-2,128-85-13 1,6 1-24 2,6-6-8-2,16-6-8-1,5-2 1 2,0-3 2 1,0 0-22-1,30-7-11-3,13 2-10 3,11-12-17 1,-8 0-23-2,-1 0-30-1,-10-12-59 2,-10-6-13 3,-25 4-89-5,0 2-205 1</inkml:trace>
    </iact:actionData>
  </iact:action>
  <iact:action type="add" startTime="26126">
    <iact:property name="dataType"/>
    <iact:actionData xml:id="d23">
      <inkml:trace xmlns:inkml="http://www.w3.org/2003/InkML" xml:id="stk23" contextRef="#ctx0" brushRef="#br0">7661 15395 38 0,'0'0'704'3,"0"0"-522"3,0 0-27 3,0 0-78-1,0 0-42-1,0 0-13 0,168-35-10 1,-155 10-12 0,-5 1 1-1,-8-3-1-1,0 5-5 2,0 6-17 0,0 4-7 0,-21 8 8-2,4 4 13 2,-6 0 8 0,0 12 33 0,-5 25 14-2,2 8-5 3,9 0-7-2,-4 3 13 1,15-11-4-2,-1-4-13 2,7-9-1 2,0-3-10 8,0-8 2-16,28-3-22 4,17-10 0-1,7 0-17 2,4 0-25-2,1-15-41 3,-6-14-32 1,-15-3-35-1,-32 14-143-2,-4-1-302 1</inkml:trace>
    </iact:actionData>
  </iact:action>
  <iact:action type="add" startTime="26528">
    <iact:property name="dataType"/>
    <iact:actionData xml:id="d24">
      <inkml:trace xmlns:inkml="http://www.w3.org/2003/InkML" xml:id="stk24" contextRef="#ctx0" brushRef="#br0">8208 14379 713 0,'0'0'205'7,"0"0"-84"-1,0 0-44 3,3 145-13-4,-3-66-15 4,0 12 3-2,0 13-5 1,0 2-8-2,-3-7 0 2,-2-6-14 0,2-14-12-2,-1-5-11 3,1-10-2-2,3-12-30 2,0-14-38-2,0-19-68-1,0-19-56 2,0 0-336 0</inkml:trace>
    </iact:actionData>
  </iact:action>
  <iact:action type="add" startTime="26754">
    <iact:property name="dataType"/>
    <iact:actionData xml:id="d25">
      <inkml:trace xmlns:inkml="http://www.w3.org/2003/InkML" xml:id="stk25" contextRef="#ctx0" brushRef="#br0">8321 15084 629 0,'0'0'188'4,"0"0"-22"4,0 0-92 0,-190-7-56 0,152 9-10-1,8 6-8 0,7-1-60 0,23-7-157 1,0 0-262 0</inkml:trace>
    </iact:actionData>
  </iact:action>
  <iact:action type="add" startTime="26927">
    <iact:property name="dataType"/>
    <iact:actionData xml:id="d26">
      <inkml:trace xmlns:inkml="http://www.w3.org/2003/InkML" xml:id="stk26" contextRef="#ctx0" brushRef="#br0">8460 15321 619 0,'0'0'205'5,"0"0"-103"3,0 0-75-2,0 0-24 2,0 0-3 0,0 0-75 0,52 140-209-2</inkml:trace>
    </iact:actionData>
  </iact:action>
  <iact:action type="add" startTime="27094">
    <iact:property name="dataType"/>
    <iact:actionData xml:id="d27">
      <inkml:trace xmlns:inkml="http://www.w3.org/2003/InkML" xml:id="stk27" contextRef="#ctx0" brushRef="#br0">8518 14891 598 0,'0'0'235'1,"0"0"-81"8,0 0-40 0,0 0-61-3,0 0-27 0,0 0-13 2,14-64-9 0,-14 64-4-1,0 0-17 0,0 0-59 1,0 0-41 0,6 5-129 0,0 13-191-2</inkml:trace>
    </iact:actionData>
  </iact:action>
  <iact:action type="add" startTime="27292">
    <iact:property name="dataType"/>
    <iact:actionData xml:id="d28">
      <inkml:trace xmlns:inkml="http://www.w3.org/2003/InkML" xml:id="stk28" contextRef="#ctx0" brushRef="#br0">8729 15307 420 0,'0'0'211'1,"0"0"-3"7,0 0-49-3,0 0-63 3,0 0-35 0,0 0 2-1,56 110-28 0,-55-110-9 0,12-5-22 2,0-29-2 0,0-9-1-3,3-1-1 3,-4-1-1-1,-2 11-6 0,-3 6-5-5,6 11-3 6,-6 3 7-1,2 9 0 0,-6 5 7-2,4 0 1 2,-2 0 8 0,6 19 2 0,-2 11 3-2,0 3-9 2,1-6 15 0,0-5-5 0,-7-14 13-2,1-1 7 2,0-7-23 0,4 0-7-2,3 0-3 3,10-15-1-1,2-7-1 1,0 5 1 5,-4 6 0-12,-5 11 2 7,4 0 17-4,2 0 19 3,0 11-11-4,1 17-9 4,-3-2-15 0,-5 1-3 1,-1-1-9-5,-6 0-24 6,-3-7-46-3,-3-8-20 1,0-5-23-2,0-6-75 2,0 0-146 0,0 0-193-2</inkml:trace>
    </iact:actionData>
  </iact:action>
  <iact:action type="add" startTime="27696">
    <iact:property name="dataType"/>
    <iact:actionData xml:id="d29">
      <inkml:trace xmlns:inkml="http://www.w3.org/2003/InkML" xml:id="stk29" contextRef="#ctx0" brushRef="#br0">9285 15375 164 0,'0'0'214'1,"0"0"20"6,0 0-96 0,0 0-44 1,190-116-38-2,-163 82-20 2,-4 2-18 0,-13-3-8 1,-1 5-1-4,-9 5-9 3,0 6 3 0,0 9-3 0,-9 7 0-2,-11 3 12 2,-13 0 16 0,-3 13 21-2,5 17-11 3,1 4 10-2,14 4-6 2,7 1 16-4,9 2 3 4,0-3-14-2,0-7-17 3,9-6-8-2,17-5-11-2,7-3-11 2,1-5-9 0,5-9-21 0,4-3-55-2,-2 0-49 2,-25 0-128 0,-5-15-176-1</inkml:trace>
    </iact:actionData>
  </iact:action>
  <iact:action type="add" startTime="28177">
    <iact:property name="dataType"/>
    <iact:actionData xml:id="d30">
      <inkml:trace xmlns:inkml="http://www.w3.org/2003/InkML" xml:id="stk30" contextRef="#ctx0" brushRef="#br0">10392 15242 317 0,'0'0'420'6,"0"0"-240"2,0 0-6 1,0 0-113-4,0 0-25 3,0 0-2 0,0 0-20 0,44 140-11-1,-44-119-3 0,0-7-24 1,0-14-85-2,0 0-235 3</inkml:trace>
    </iact:actionData>
  </iact:action>
  <iact:action type="add" startTime="28362">
    <iact:property name="dataType"/>
    <iact:actionData xml:id="d31">
      <inkml:trace xmlns:inkml="http://www.w3.org/2003/InkML" xml:id="stk31" contextRef="#ctx0" brushRef="#br0">10453 14863 563 0,'0'0'167'1,"0"0"-33"8,0 0-23-2,0 0-99-1,0 0-12 4,0 0-13-3,19-41-30 3,-18 59-60-5,2-6-154 4,6-4-232-2</inkml:trace>
    </iact:actionData>
  </iact:action>
  <iact:action type="add" startTime="28523">
    <iact:property name="dataType"/>
    <iact:actionData xml:id="d32">
      <inkml:trace xmlns:inkml="http://www.w3.org/2003/InkML" xml:id="stk32" contextRef="#ctx0" brushRef="#br0">10886 15015 371 0,'0'0'240'4,"0"0"-113"4,0 0 17 0,0 0-87 0,0 0 4 1,0 0 20-3,-31 84-14 1,3-65-22 2,2 4-4-4,8-3-20 3,8-3-5 0,6 2 7 0,4 7 12 0,0-9 1-2,0 9-10 2,4 2-4 0,24 2 1 1,1-2-13-4,-2-5-10 3,-3-1 5 0,-11-10-5 0,-5-1 0-2,-8-6 0 2,0 0 0 0,0 7-5-2,0-4-10 5,-11 1-37-5,-23-4-27 3,3-5-17-2,-4 0-53 0,25 0-74 3,2-10-178-5</inkml:trace>
    </iact:actionData>
  </iact:action>
  <iact:action type="add" startTime="28976">
    <iact:property name="dataType"/>
    <iact:actionData xml:id="d33">
      <inkml:trace xmlns:inkml="http://www.w3.org/2003/InkML" xml:id="stk33" contextRef="#ctx0" brushRef="#br0">11908 14981 602 0,'0'0'55'3,"0"0"20"3,0 0-15 2,0 0 30 2,0 0 2-6,0 0-12 5,-130 124-3-2,102-74-12 2,5 7-4-2,10 5-8-1,13-6 8 2,0 0-9 0,0-5-20-1,4-12-14 0,23-5-12 1,9-16-6 0,7-11 0-2,4-7-28 2,5-12-78 1,-29-18-57-2,-4-2-108 5</inkml:trace>
    </iact:actionData>
  </iact:action>
  <iact:action type="add" startTime="29235">
    <iact:property name="dataType"/>
    <iact:actionData xml:id="d34">
      <inkml:trace xmlns:inkml="http://www.w3.org/2003/InkML" xml:id="stk34" contextRef="#ctx0" brushRef="#br0">12172 15066 682 0,'0'0'99'6,"0"0"4"0,0 0 55 2,0 0-92 0,0 0-5 0,0 0 26-2,31 183-26 2,-14-141-9 0,12-3-2 0,6-4-28-2,-2-5-14 3,6-16-3-2,-8-6-5 2,6-8 0-3,-3-5-19 2,2-32-5-1,-6-10 2 1,-9-2 3-2,-8 0 9 2,-6 16-2 1,-4 11 10-2,-3 14 2-1,0 8-1 2,0 0 2 0,0 0 0 0,0 26 10-2,0 21 17 2,0 9 0 0,0-9-9 0,0-8-1-2,0-9-13 3,0-8 0-2,0-6-5 2,3-2 0-2,0-4-4 0,1-3-44 1,-1 3-30-1,1 0-57 0,2-10-125 0,1 5-405 2</inkml:trace>
    </iact:actionData>
  </iact:action>
  <iact:action type="add" startTime="29634">
    <iact:property name="dataType"/>
    <iact:actionData xml:id="d35">
      <inkml:trace xmlns:inkml="http://www.w3.org/2003/InkML" xml:id="stk35" contextRef="#ctx0" brushRef="#br0">12832 15593 625 0,'0'0'50'3,"0"0"134"5,23-151-44 0,-19 84-43 0,2 5-16-2,4 6-19 2,-3 11 7 1,5 11-4-2,-3 11-22-1,4 1-17 2,3 3-11 0,1 4 5 0,6 3-4 0,5 9 0-2,7 3-2 4,-4 0-14-2,10 0-1-1,-5 0-29 0,-7 7-61 0,-1 16-72 1,-28-15-118-2,3 3-495 2</inkml:trace>
    </iact:actionData>
  </iact:action>
  <iact:action type="add" startTime="29876">
    <iact:property name="dataType"/>
    <iact:actionData xml:id="d36">
      <inkml:trace xmlns:inkml="http://www.w3.org/2003/InkML" xml:id="stk36" contextRef="#ctx0" brushRef="#br0">13320 15262 275 0,'0'0'400'2,"0"0"-258"5,0 0-5 1,0 0-54 0,0 0-5-2,64 168-16 3,-48-134-9-2,-2 0 14 1,1-9-17-2,-2-5-1 2,3-8-13 0,0-5-7 0,4-7-7-2,3 0-16 4,2-2-4-2,2-35 1-1,2-12-3 0,-5-22 0 0,-4 3 1 1,-4-5-2 0,-5 6 0 0,1 13-1-2,-8 16-5 3,-4 9-46-1,0 15-70-3,0 14-69 4,0 0-177-2,0 2-319 1</inkml:trace>
    </iact:actionData>
  </iact:action>
  <iact:action type="add" startTime="30152">
    <iact:property name="dataType"/>
    <iact:actionData xml:id="d37">
      <inkml:trace xmlns:inkml="http://www.w3.org/2003/InkML" xml:id="stk37" contextRef="#ctx0" brushRef="#br0">13830 15271 650 0,'0'0'33'3,"0"0"110"5,0 0-33 0,170 25-43-2,-147-37-36 2,-5-22-11 0,-8-1-17 0,-10-2-2-2,0 3 0 3,0 6-2-1,-15 11-1-1,-14 2-4 0,-1 15-3 0,2 0 9 3,-5 3 0-4,0 34 4 0,9 14 12 2,0 8 19 1,11-2 18-2,7-1-14 3,6-6-2-5,0-5-5 4,0-3 0-1,20-3-1-3,11-7-16 3,5-7-8 2,-4-8-7-3,-3-9 1 8,-3-8-1-12,7 0-17 4,1-12-53-1,-1-26-37-2,7-6-36 4,-29 26-137 0,5 4-119 0</inkml:trace>
    </iact:actionData>
  </iact:action>
  <iact:action type="add" startTime="30510">
    <iact:property name="dataType"/>
    <iact:actionData xml:id="d38">
      <inkml:trace xmlns:inkml="http://www.w3.org/2003/InkML" xml:id="stk38" contextRef="#ctx0" brushRef="#br0">14622 15197 460 0,'0'0'41'5,"0"0"-30"3,0 0 48 0,0 0-29-2,0 0 17 2,0 0 27 0,-97-30 18 0,56 30-8-2,2 22-5 2,3 18-5 1,8 5-19-2,5 11-5-1,13 2-15 2,10-2-14 1,0-7-8-2,4-14 1-1,30-8-2 2,9-14 5 0,6-13-11 0,2 0-3-2,1-53-3 3,-7-20 0 0,-6-22-2 9,-14-6-3-16,-9-9-7 2,-16-9 1 3,0-1 2-1,0-4-5 1,-23 10-12 6,-2 26-16-5,13 34 26-5,5 41 7 2,7 13 9 2,0 54 3 4,0 43 21-3,3 29 11-4,9 7-6 4,-1-10-12 2,-11-19-13-3,0-16-1-1,0-13-3 2,0-10 1-1,0-4-1 3,0-4-3-4,2-4-11 1,1-1-28 1,1-7-35 0,-4-43-95-3,0 1-193 3</inkml:trace>
    </iact:actionData>
  </iact:action>
  <iact:action type="add" startTime="30999">
    <iact:property name="dataType"/>
    <iact:actionData xml:id="d39">
      <inkml:trace xmlns:inkml="http://www.w3.org/2003/InkML" xml:id="stk39" contextRef="#ctx0" brushRef="#br0">14980 15642 81 0,'0'0'604'5,"0"0"-541"3,0 0 41-1,0 0-25 0,0 0-62 1,0 0-17 0,94 5 0-2,-94-5-67 2,0 3-207 0</inkml:trace>
    </iact:actionData>
  </iact:action>
  <iact:action type="add" startTime="31907">
    <iact:property name="dataType"/>
    <iact:actionData xml:id="d40">
      <inkml:trace xmlns:inkml="http://www.w3.org/2003/InkML" xml:id="stk40" contextRef="#ctx0" brushRef="#br0">9791 15785 671 0,'0'0'122'5,"0"0"70"2,-179 59-74-1,52-47-14 4,-39-12 11-4,-38 0 14 0,-42 0-24 2,-36 0-6 0,-38-7 6 0,-22 7-12 0,-29 0-18 1,-16 17-25 2,1 3-23-3,11-8-27-2,40 1-8-1,58-6-21 1,67 3-23 4,74 4-34-6,71-11-55 9,65-3-55-7,40 0-26 0,40 0-272-1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6T02:54:14.4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28">
    <iact:property name="dataType"/>
    <iact:actionData xml:id="d0">
      <inkml:trace xmlns:inkml="http://www.w3.org/2003/InkML" xml:id="stk0" contextRef="#ctx0" brushRef="#br0">2296 6613 285 0,'0'0'142'4,"0"0"-66"1,0 0 0 4,0 0 0-2,0 0-2 2,160-20-8-4,-119 13-39 3,2 2 19 0,8-4-10 0,-1 1 19-2,7 0-22 2,-3 3-10 0,9 1-3 0,4 4 1-1,0 0-3 0,7 0 2 1,-3 0 0 0,4 0-11 0,3 0-2-2,-1 0-2 6,3 0 0-4,0 4-2-2,-1 1-2 0,0 1 3 0,0 1-3 4,3 5 4-6,0-4-4 5,2-1 3-1,-3-7-1 1,3 0-1-4,-7 0 0 3,0-15-1 0,-13-4 5 1,-5-1 0-2,-6 9-2-1,-11 5 8 4,-3 6-4-3,-9 0-7-1,-5 0-1 2,-6 17-35-2,-9 9-36 2,-10-15-149-2,0-1-263 3</inkml:trace>
    </iact:actionData>
  </iact:action>
  <iact:action type="add" startTime="5065">
    <iact:property name="dataType"/>
    <iact:actionData xml:id="d1">
      <inkml:trace xmlns:inkml="http://www.w3.org/2003/InkML" xml:id="stk1" contextRef="#ctx0" brushRef="#br0">1563 8032 280 0,'0'0'145'6,"0"0"-50"1,0 0-8 0,0 0-13 1,0 0-3 0,0 0-17 0,0 0-2-2,0 10-3 3,4-10 10 0,12 0-18-3,2 0-3 6,2 4 6-7,3-2 2 3,0 4-18-5,6 3-12 7,3-5-4-3,2 8-8 0,9-7-4-1,1 2 6 3,5-6 6-2,-3-1-5 3,8 0-6-4,-3 0 8 1,5 0-5 3,5 0 0-4,0 0 0 1,3-3-4 0,-5-5 6 6,1 6-4-2,-7-1 5-2,-5 3-6-9,4 0 6 6,-8 0-5 2,1 0 0-3,-5-2-1 3,1 2 1 1,-2 0-1-2,-3 0-1 0,5 0 0 0,2 0 0 1,4 0 1 0,-4 0 0-1,-2-7 1 0,2 5-1 4,-2-4 3-6,-2 4 3 6,6-1 4-8,-2-3-5 10,1-5 4-2,1 1 1-9,-8-3-2 5,-2 2 7-1,-3 3 1 2,-4 3 4-4,1-2 0 6,-2 6 1-3,7-3-6 7,-4 1-4-9,8 1-1 0,1 2-4 3,1 0 4-2,10 0-4 2,-4 0 3 2,8 0-2-3,1-7 2 0,-2 2 2-3,0 2 0 4,0-3 3 3,1 4 1-3,2-2-5-4,-3-1-3 7,6-1 5-5,-2 4-3 3,3-2 8-6,4 3-9 6,-4 1 13-2,0 0-4 8,1 0 0-12,-1 0-7 6,-4 0-5-3,-2 0 2 0,-8 0 0-2,-2 0 5 5,-6 0 0 2,-9 0 0-5,-6 0 3 0,-3 0-2 0,-4 0-10 2,-12 0-4 1,4 1 0-4,-8 3-2 4,0-4-15-2,0 2-58 2,0 4-51-4,0 3-58 4,-16-7-82-1,-5 4-248-1</inkml:trace>
    </iact:actionData>
  </iact:action>
  <iact:action type="add" startTime="13953">
    <iact:property name="dataType"/>
    <iact:actionData xml:id="d2">
      <inkml:trace xmlns:inkml="http://www.w3.org/2003/InkML" xml:id="stk2" contextRef="#ctx0" brushRef="#br0">8437 5159 229 0,'0'0'161'6,"0"0"-16"2,0 0-6 0,0 0-12-1,0 0-10 0,0 0-13 2,0 0-5-2,0 0-14-1,0 0-6 2,40-4 1 0,-40 4 8 1,0 0-31-4,0 0-6 3,0 0-18 0,0 0-10 1,-33 0-7-4,-21 0 43 3,-15 4-35 0,-2-1 3 0,-12 0 3 0,2-3 0-1,1 0-2 2,-4 0-10-2,-3 0 0 0,-3 0-1 0,3 0-3 3,-7 0 5-4,1 0-13 2,-2 0 6-2,-8 0-2 3,1 0 0-2,-2 0-7 2,11 0 0-4,0 0-3 4,9 0 0-1,5 3-2 0,2 11 4-1,4-4-2-1,5 2 1 7,3-7 2-9,5 2 0 4,8-7-5-2,9 3 3 1,14-3-1 5,10 0 0-7,6 0-2 0,6 2 1 2,4 1 1-1,0-1 3 3,0 1-2-2,-1 0 2 2,1-3-3-2,1 4 0 0,-1 7 1 1,-2 11-1 0,5 12 2 3,-3 5 2-6,1 6-2 5,2 4-2-4,0 15 4-1,0 3-4 2,0 3 1 1,0 6-1-1,0-3 1 1,0 4-1-1,0-2 0 2,0-2 0-2,5-3 1 3,0-9-1-1,0-4 0-5,2-3 3 3,2-4-2-2,1-2 0 4,3-6-1-1,-2 0 1 0,2 3 1-2,1 0-1 1,-7-1 0 2,6 0 1-1,-7-7-2-1,4 3 0 0,-3-8 0 1,-4-7 0 0,1-8 0 0,-4-9 0-2,3-4 1 3,-3-4-2 0,6 0 2-3,-3 0-1 2,6 0 5-2,11 0 0 2,12 0-4 0,16 0-1-2,8 0 0 2,4 0 0-1,8-10 0 0,13-7 1 3,12 0-1-5,4 0 0 6,6 4 5-3,-2 5 0-2,-8 4-3 0,-2 4-2 2,-7 0-1-1,-3 0 1 0,1 0 0 2,2 0 0-1,0 0 1-3,3 0-1 4,-2 0 1-2,-4 0 0 2,-7 0 0-4,3 0-2 3,-7 0 2 0,-9 0 0 2,-6 0-1-4,-6 0 1 2,-5 0 0-2,-8 0 0 2,0 0-2-2,-4 0 3 2,0 0-3 1,0 0 3-2,0 4-1 0,-8 1-1 0,5-2 0 3,-1 0 0-4,-1-1 1 3,2 1-1 0,-6 1 0-3,1-4 1 0,-4 0-1 0,0 0 0 1,1 1 0 2,-6-1 0-1,9 4 0 1,-10-1 1-2,2-3-1 0,-6 3 1 0,-8-3-1-1,1 2 1 1,-3-2-1 1,0 0 0 0,0 0 0-1,0 0 0 1,0 0 1 0,0 0-2 0,0 0 2-3,0 0-3 4,0 0 2 1,0 0 0-2,0 0-3-1,0 0 2 2,0 0-7-3,0 0 6 0,0 0-3 0,0 0-4 2,0 0 6-1,0 0-7 3,0 0 10-6,0 0-7 4,0 0-2 0,0 0-2 0,0-2 0-1,0-26 3 0,0-4 6 2,0 0 2 2,0-3 0-4,0-4 0 1,0-15 2-4,0-5-4 4,0-5 3-3,0-6-4 4,0-1 3 1,0-5-6-1,0-6 4-6,0-5-1 5,-12-2 2 0,-4 5-3 0,-4 3 2-2,-3 9 0 2,2 8-6 0,5 3-4 0,-1 4 3 0,7 5 2-2,1 8 1 4,5 7 4-4,4 13 2 5,0 4 0-6,0 9 2 5,0 5-2-6,0 3 0 2,0-2 0 1,-16 0-4 1,-12-3 3 1,-9-1 1-3,-19 2 1 2,9 7 0 0,-4 0 0-1,-3 0 0-1,8 0-1 3,-5 3-3-2,2 10-72 1,-2 2-93 1,35-15-128-4,12 0-154 5</inkml:trace>
    </iact:actionData>
  </iact:action>
  <iact:action type="add" startTime="16083">
    <iact:property name="dataType"/>
    <iact:actionData xml:id="d3">
      <inkml:trace xmlns:inkml="http://www.w3.org/2003/InkML" xml:id="stk3" contextRef="#ctx0" brushRef="#br0">15051 5125 946 0,'0'0'198'6,"0"0"-29"3,0 0-30-2,0 0-75-1,0 0 26 2,0 0-32 0,-207-17 3 0,123 10-15-2,-14-5 0 2,-6 1-6 0,-2-4-8 1,-2 4-9-4,-6 3-3 3,0 5-6 0,-11 3-7 0,4 0 1-2,0 0-2 4,7 0-1-3,8 0-1 1,17 8 0-1,14 6-3 4,14 1 0-4,16 1 2 2,3 1-2-7,9 3 1 6,1-1-2 0,10 1 6 0,5-5-6-2,7-5 2 1,2-3-2 2,6-5-1-1,2-2-1-3,0 0 0 3,0 0 1 1,-3 5 0-1,0 7 0-2,-4 3-3 2,2 5-11-1,-4 1 8 2,7-1 3-3,-3 0-4 2,-2 1-1 2,4-1-1-5,-3-6-5 2,2-2-2 1,4 3 6-1,-3 5 11 2,3 12 2-4,0 8 1 4,0 14-3-1,16 10 5 1,9 12 1-4,1 8 1 3,-2 11-2 1,1 6-1-3,-2 7-1 1,-1-1-2 0,1-4 0 2,2-2 0-1,-2-11-1-1,-4-8 0 0,-5-10 1 2,5-10 0-3,-1-5 0 1,0-8 0 1,-3-5 0 0,-2-9-1 0,0-13 1-3,-6-9-1 4,3-9 0-1,-2-3 0 0,-3 3 0-3,8-1-1 3,5-1 0 1,9 1-1 2,5-3 1-3,9 0 2-2,10 0-3 2,9 0 3-2,20 0-2-1,10 0 2 3,14-12-1 2,10-4 1-4,0-5-1 0,3 5 3 2,-1 2-2 0,-1 0 10 0,-8 6-5-2,0-1-2 2,-9 1-1 0,-6 2 4 1,0-4-3-4,-4 4-1 3,-4 0 1 0,-3 1-4-1,-13-2 4 0,-15-1-3 1,-8-1 1 0,-11 1 0 5,-12 2-4-10,-6 0 2 8,-10 5-2-6,-5-5 0 1,2 0 0 0,6-6-3 2,-5-10-4 0,6-13 8 0,-2-9 0-2,-5-17 1 2,-1-14-1 0,-2-16 0 1,0-18 2-4,0-16-1 3,0-7 0 0,0-8 0 3,0 9 0-5,0 7 1 3,-5 17 0-3,-20 10 0 0,-4 11-2 0,-1 15 1 2,-4 16 0 0,14 12 0 0,0 12 0-2,7 9 0 3,7 5 1-1,-3 2 0 0,3 4-1-3,-4 4 1 4,7-2 0-3,2 3-2 4,1 1 1-6,0 1-1 5,0 4 1-2,0 0 0 2,0-2-1-3,0 2 1 1,-13-8-1 3,-6-3 0-3,-9-4-2 0,-5 4 3 0,3 1-11 2,-1 5-25-2,-8 5-27-1,-6 0-57 2,-11 0-44 0,32 5-93 0,1 27-392-2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5T03:43:17.1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28">
    <iact:property name="dataType"/>
    <iact:actionData xml:id="d0">
      <inkml:trace xmlns:inkml="http://www.w3.org/2003/InkML" xml:id="stk0" contextRef="#ctx0" brushRef="#br0">395 4385 773 0,'0'0'216'4,"0"0"-111"4,0 0-13 0,0 0-7-2,0 0-26 2,0 0-20 0,0 0 1-1,143-86 11-1,-85 64 6 3,13-6-7-1,15-6-3-2,5 4-10 2,6-4-10 0,-7 2-6 0,-6 10-4 0,-14 2 8-2,-12 6-6 2,-15 3-1 0,-14 2 2-1,-17 3-3 0,-4 6-4 1,-8-2-2 0,0 2-11 0,0-6 0-2,-10-8-2 3,-49-3 2-1,-28-5 0-1,-19 0 1 0,-19 2 0 3,-2 3 0-4,-1 0-1 0,8 4 1 2,14 1 0 1,18 3-1-2,15 9 0 1,9 0-1-2,22 0 1 2,21 0-1 1,8 0 0-4,8 0-1 2,5 0 2 3,0 0-1-2,0 0 1-1,0 9-4 1,37 30-1 2,10 18 2-7,10 9 3 5,4 11-6-2,1 5 1 3,5 1 0-1,-6-4 3 0,2-8 0-2,-12-13 1 2,-4-14 0 1,-17-12 1-1,-11-15 2-2,-5-12-1 0,-1-5-2 4,5 0 1-6,2-22-5 5,0-30 1-1,-4-14-2 1,-4-16 3-1,-8-4-1-2,1-4 4 1,-5-8 0 0,0-3 0 2,0-7-1-2,0 1-1 1,-12 1 0-1,-7 5-1-3,-1 8-4 6,7 11 6-1,0 18 0-1,6 19 2-3,2 16-1 2,2 18 0 1,3 5 0 1,0 6 1-2,-5 4 1 1,-7 46-1 0,-11 32 1 0,-6 23 2 0,-12 9 3-4,-2 4 8 4,-5 3-5 1,-9-3 1-1,5 3-4 0,-4-5-3-1,5-10-2 2,0-17-1-4,0-15-1 1,12-21 0 5,6-19 0-3,16-14 0-4,11-14-2 3,6-6 0 1,0 0-9 1,0 0-37-2,39-9-39 0,9-14-51 1,-2 1-58 0,-27 10-54 0,-7 1-333-3</inkml:trace>
    </iact:actionData>
  </iact:action>
  <iact:action type="add" startTime="8641">
    <iact:property name="dataType"/>
    <iact:actionData xml:id="d1">
      <inkml:trace xmlns:inkml="http://www.w3.org/2003/InkML" xml:id="stk1" contextRef="#ctx0" brushRef="#br0">11463 7958 557 0,'0'0'211'6,"0"0"-74"3,0 0-5-3,0 0-36 2,0 0-14 1,0 0-21-2,0 0 6-1,18 0-14 2,-18 0-4 0,0 0-16 0,-25 7-5-2,-34 3 17 2,-23 1 3 0,-10 4-29 0,-3-2-3-2,-6 0-3 2,1-3-12 1,3-7-1 7,4-1 1-16,9-2-2 5,4 0-1 3,12 0-7 6,9 0-1-9,12 4 5-1,13 4 4 4,9-3-1-1,13 1 2-1,2-4 0 2,4-2 0 0,6 0-2 0,0 4-2-2,0-4 4 2,0 5 0 0,0 10 0 1,0 13 2-4,0 16 5 6,0 10-5-3,0 7-1 0,0 7 0-1,0-4-1-2,6-3 0 2,1-6 1 2,1-1-1-3,-1-7 1 2,0 0-1 1,-5-10 1-2,1-3 0-1,1-12-1 3,-4-7 2-3,3-7-2 2,0-5 0-2,0-3 3 2,-3 0-3 0,0 0 1 0,4 0 0-2,2 6 4 2,7 2-3 1,1 1-1 2,4 2-1-3,2-4 0-4,6 3 0 4,-4-3 1-2,0 3-1 0,5-5 2 2,5-3-1 1,9 2-1-1,2-4 3-3,14 0-2 4,3 0-1-2,9 0 0 2,6 0 0-4,5 0 3 4,1-4-1-1,-4 2 2 0,-1 2-2-2,-7 0 5 3,-13 0-3-2,-12 0 1 1,-17-3-3-2,-11 1 1 2,-10 2-3-1,-6 0 1 3,0 0-2-3,0 0 1 0,0 0-1 3,0 0-3-7,0-7 2 4,0-10-3 2,0-4 3-2,0-13 2 1,0-5 0-2,0-5 1 3,0-2-1-2,0-8 0 5,-3-3 1-6,0-4-1 3,0-1 0-5,-1 6 0 3,0 1 0-1,-1 12-4 2,1 5 3 1,-1 11-4-1,3 7-30-2,-6 6-21 3,-5 3-25-1,2 5-57-1,-11 6-48-2,9 0-107 3,0 0-436 0</inkml:trace>
    </iact:actionData>
  </iact:action>
  <iact:action type="add" startTime="9702">
    <iact:property name="dataType"/>
    <iact:actionData xml:id="d2">
      <inkml:trace xmlns:inkml="http://www.w3.org/2003/InkML" xml:id="stk2" contextRef="#ctx0" brushRef="#br0">10637 9149 613 0,'0'0'197'3,"0"0"-18"5,0 0-51-1,0 0-38 2,0 0-29-2,0 0 5-1,125 97-8 2,-96-62-17 1,-2 2-19-1,2-5-16-2,-1-5-6 2,-1 0 0-1,-5-12-28 1,1-11-52-3,-4-4-33 4,-7-15-67-1,-12-9-90 0,0-8-229-2</inkml:trace>
    </iact:actionData>
  </iact:action>
  <iact:action type="add" startTime="9911">
    <iact:property name="dataType"/>
    <iact:actionData xml:id="d3">
      <inkml:trace xmlns:inkml="http://www.w3.org/2003/InkML" xml:id="stk3" contextRef="#ctx0" brushRef="#br0">10886 9170 713 0,'0'0'183'6,"0"0"-42"-1,0 0-57 3,-140 155-53 2,115-137-22-3,11-6-9-2,4-12-45 3,10 0-119 0,0 0-275 0</inkml:trace>
    </iact:actionData>
  </iact:action>
  <iact:action type="add" startTime="10269">
    <iact:property name="dataType"/>
    <iact:actionData xml:id="d4">
      <inkml:trace xmlns:inkml="http://www.w3.org/2003/InkML" xml:id="stk4" contextRef="#ctx0" brushRef="#br0">11711 8308 539 0,'0'0'212'7,"0"0"-83"-1,0 0 3 2,0 0-57 0,0 0-19 0,0 0-7-1,13 58-4 0,-13-39 13 1,0 1-3 0,0 2-11-2,0-2-18 2,0 4-12 0,0 0-11 0,0-8-3-2,6-1-5 2,9-8-14 0,8-7 4 1,3 0-3-4,4 0-9 3,-4-32 2 0,-1-2 6 0,-6-6 1-2,-8 10 6 2,0 1 0 0,-9 9 9-1,1 10 3 1,-3 4 1-1,0 6 2 1,0 0-2-1,0 0 8-1,0 36 3 2,-3 15 11 0,-17 11-16 0,3 5-2-2,1 6 4 3,-3-8 1-1,4-3-10 0,-5-13 0-1,3-13 0 1,-2-10-9 0,2-7-23 0,4-8-40-2,-2-11-47 2,15 0-147 0,0 0-219-1</inkml:trace>
    </iact:actionData>
  </iact:action>
  <iact:action type="add" startTime="11049">
    <iact:property name="dataType"/>
    <iact:actionData xml:id="d5">
      <inkml:trace xmlns:inkml="http://www.w3.org/2003/InkML" xml:id="stk5" contextRef="#ctx0" brushRef="#br0">12990 8718 404 0,'0'0'196'6,"0"0"-80"2,0 0-9-2,0 0-52 3,0 0-31-2,0 0 25 0,0-128-3 1,0 61-13 0,5-2-3 0,0-17-1-3,-2-6-2 4,-3-11-18-1,0 1-3 0,0 6-4-2,0 15-1 3,0 27-1-2,-3 21 0 1,3 19 2-2,0 11 1 2,0 3 9 1,0 0 4-3,0 0 3 1,-5 0-7 1,5 0-7 0,0 0-2 0,0 0 0-2,0 0 1 1,0 0 8 3,0 0 1-2,0 0 1-1,0 0-5 1,0 0-5-2,0 0 3 2,0 0 14-2,0 0 4 2,0-3-5 0,0-2-6 0,24-7-10-2,6-8-1 2,-2 1-1 0,8-7-2 0,-3 1 0 1,5-1 0-3,2 2 2 3,0-2 5-1,0-5 2-3,1 0-4 3,1-5 2 0,-2-6-7 0,1-2 1-2,-3-8-1 2,-4 3 0 0,0 2-1 1,-7 10 1-4,1 12 1 3,-5 6-1 1,0 4 2-2,-8 8 0 0,4-3 5 0,-6 5-2 1,-9 0-2-1,5 2-1 0,-6 3-2 0,-3-3 0 3,0 1 0-4,0 2 0 0,0 0 1 2,0 0 1 0,0 0-1 0,0 0 7-2,0 0-3 3,0 0 2-2,0 0 0-1,0 5-5 3,0 24 2 0,0 12-3 0,0 13 0-1,1 4 0-2,9 14 1 0,3-3-1 1,0 4-1 59,-3-11 1-60,4-12-1-4,-4-10 0 1,-3-6 1-1,-4-6-1-2,0-8 1 0,1-3-2 0,0-3 3 0,1 2-4 0,-1 8 2 7,0 3 0-3,-1-2 0 5,2-2 1-3,-1-4-1 3,0-4-1 0,-1-1 1-4,0-9 0 2,-3 2 1 0,2-3-1 1,-2 0 0-1,0-2 0 1,0-2 0-1,0 0-1 1,0 0-1 0,0 3 0-2,0-3-2 2,0 0 2 0,0 0-2 0,0 0 4-2,0 6-2 2,0 3 0 0,-28 8 2 2,-12 4 0-6,0 7 0 4,-10 9 1 0,-4 3 0 0,-4 4 0-2,-12 6 2 2,1 11-2 1,-2 3 2-2,0 0-1 1,11-2 0-2,4-8 3 2,8-13-1 0,12-7-1-2,7-12-2 2,8-5-2-1,17-5 2 2,1-9 0-3,3 2-1 3,0-5 0-2,0 5-2 3,0 2-10-6,0 4-2 3,0-2-66 2,7-1 23-1,7-8-2-1,-4 0-70 0,-5 0-113 1,-5-4-332-1</inkml:trace>
    </iact:actionData>
  </iact:action>
  <iact:action type="add" startTime="12430">
    <iact:property name="dataType"/>
    <iact:actionData xml:id="d6">
      <inkml:trace xmlns:inkml="http://www.w3.org/2003/InkML" xml:id="stk6" contextRef="#ctx0" brushRef="#br0">12561 8133 106 0,'0'0'377'5,"0"0"-284"2,0 0 60 0,0 0-62 1,0 0-39 0,0 0 0-2,0 0-2 4,47-12-22-4,-41 12-16 3,1 0 2-4,-4 0-2 3,-1 0 8 0,2 0 4 0,1 0-9-2,-5 17 6 2,0 8-11 1,0 2-1-2,0-3-4-1,0-1 4 2,0 1 1 0,0-3 8 0,0-8 0-2,7 0-7 2,1-8-3 0,4-5-8 0,4 0-16-2,0 0 1 3,-2-12-10-2,-1-16 3 1,-2-1 6-2,-4 2 9 2,0 7-7 0,-7 3 6-2,0 3 4 3,0 3 0-1,0 5 1 1,0 6 2-2,0 0-1 0,0 0 2 1,0 0 20-1,0 17 5 1,-7 22 2-2,-6 10 0 3,-2 1-5-2,1 1-5 5,-2-1 2-1,0-1-12-11,1-2 1 9,-5-6 4 1,3 2-9-6,1-11-1 3,3-5-2 0,3-10-1 0,1-6-4 0,0-2-5 4,-5-9-26-4,-1 0-41 1,-4 0-50-2,12-11-86 3,6-6-70-3</inkml:trace>
    </iact:actionData>
  </iact:action>
  <iact:action type="add" startTime="13266">
    <iact:property name="dataType"/>
    <iact:actionData xml:id="d7">
      <inkml:trace xmlns:inkml="http://www.w3.org/2003/InkML" xml:id="stk7" contextRef="#ctx0" brushRef="#br0">12862 7073 363 0,'0'0'214'2,"0"0"-33"5,0 0-33 0,0 0-33 1,0 0-37 0,0 0-25 0,0 0-17-2,20-22-18 3,9 13 3-1,6-3 1-2,-1 2 7 3,5 3 1-2,-6 2 4 3,-1 3-11-6,-3 2-5 4,-9 0-13 0,-5 0 0-1,-2 0-5 1,-10 0 0-2,5 0 0 49,-5 2-4-55,-3 23-5 2,0 12 1 0,0 8 6-1,0 11 0-1,-11 0 2 0,-5-2 0 1,1 3 1 6,2-10 0 2,0-12-1-1,6-3 0-2,0-17 1 3,4-8 0-2,3-7 0 1,0 0 1-3,0 0-2 4,0 0 1-2,0 0-1 2,0 0-5-4,17 0 1 4,16-7 0-2,-1-4 0-1,0-1-7 2,4 3 2 1,-2 4-18-2,-7 5-26-1,-3 0 1 3,-9 0-32 3,-15 0-115-8,0 0-126 4</inkml:trace>
    </iact:actionData>
  </iact:action>
  <iact:action type="add" startTime="13753">
    <iact:property name="dataType"/>
    <iact:actionData xml:id="d8">
      <inkml:trace xmlns:inkml="http://www.w3.org/2003/InkML" xml:id="stk8" contextRef="#ctx0" brushRef="#br0">13293 7270 367 0,'0'0'174'2,"0"0"5"5,0 0-35 1,-180-20-49 0,126 20-1 0,1 17-55-2,6 13-23 2,7 7-15 0,3 2-1-2,10 1-52 2,27-29-130 2,0-5-318-5</inkml:trace>
    </iact:actionData>
  </iact:action>
  <iact:action type="add" startTime="33797">
    <iact:property name="dataType"/>
    <iact:actionData xml:id="d9">
      <inkml:trace xmlns:inkml="http://www.w3.org/2003/InkML" xml:id="stk9" contextRef="#ctx0" brushRef="#br0">9931 13087 429 0,'0'0'137'5,"0"0"-34"3,0 0 27-2,0 0-43 2,0 0-9 0,0 0 5 0,0 0-9-2,0 0-2 2,0 0-11 0,0 0 2 0,0 0-10-1,0 0-9 0,0 0-10 1,7-11-3 0,-54 17 3-2,-14 15-15 2,1 3-14 0,2-2-3 0,3 3 1-2,10-3-3 3,5 1-2 31,3-1 1-37,14-5 0-3,3-2 2 1,13-6 0-1,4-7-1 8,3 1 0-6,0-3 3 4,0 6 2 1,0 8-5 3,3 6-3-6,27 7 3 5,11 4 6-1,8 3-3 0,8 2-2-3,3 4 3 4,-9 2-4-1,-2 3 2 2,-14-1 2-4,-9 0 0 3,-5-3 1-3,-18-1-1 0,-3-2 3 0,0-1-6 3,-21-3 10-2,-28-3-6 2,-15-3 4-3,-3-8-2 4,-2-6-4-4,4-6-3 4,8-3-3-6,17-1 2 5,9-4-8-2,12 0-38 2,6 0-27-5,13-15-42 4,0-21-19 1,3 17-54-1,26-4-234-1</inkml:trace>
    </iact:actionData>
  </iact:action>
  <iact:action type="add" startTime="34412">
    <iact:property name="dataType"/>
    <iact:actionData xml:id="d10">
      <inkml:trace xmlns:inkml="http://www.w3.org/2003/InkML" xml:id="stk10" contextRef="#ctx0" brushRef="#br0">10238 13653 546 0,'0'0'190'3,"0"0"-46"6,0 0-15-1,0 0-70 0,0 0 8-2,0 0-10 3,9 159-20-2,-20-114-1 1,6-5-8-2,2-10 11 2,-1-4-3 0,4-9-7 0,0-8-13-2,0-7-5 2,0-2-7 0,0 0-3 1,0 0-1-4,0 0-7 3,0 0-4 0,0-15-2 0,0-21 10-2,0-17 3 2,0-12-1 1,12-8 1 1,1-8-1 4,0-6 0-14,0 6 1 7,0 0 0 0,-2 20 0-2,-2 16-1 4,3 17 3-1,-4 14-4 0,-3 6 4-3,2 8-2 3,5 0 3 0,8 0 12 0,0 0-1-1,5 25-9 0,-2 9 0 1,-7 2 3 1,0 7 0-3,-7 4-3 1,-9 1 0 1,0-6-3 1,0-5-1-3,0-10 0 2,-21-3 0 4,1-11-2-7,-5-4-3 0,2-7 4 2,3-2-11 2,0 0-26-2,4 0-34 0,5-4-6 0,4-19-21 1,4-2-14 0,3 13-88-1,0 7-166 0</inkml:trace>
    </iact:actionData>
  </iact:action>
  <iact:action type="add" startTime="34996">
    <iact:property name="dataType"/>
    <iact:actionData xml:id="d11">
      <inkml:trace xmlns:inkml="http://www.w3.org/2003/InkML" xml:id="stk11" contextRef="#ctx0" brushRef="#br0">10866 13404 480 0,'0'0'82'6,"0"0"15"2,0 0 41-2,0 0-33 2,0 0-26 0,0 0-19 0,0 0-18-2,-169 54-2 2,141-22-3 0,12-5-6 0,3-5-9-2,10-2-4 2,3-8-13 0,0-7-4 1,6-5-1-2,29 0-13 0,4-9-7 1,1-19 9-1,0-4 9-1,-10-2-3 3,-10 2 1-2,-10 4-14 1,-1 9 3-2,-7 7-1 2,-2 12 8 0,0 0 8 0,0 0 3-2,0 16 23 3,0 22-14-2,-13 6 8 1,-3-2 1-2,7-3-8 2,0-1-8 0,2-4-2 0,7-7-3-2,0-4 0 2,0-9-18 0,0-9-31 0,0-5-56-2,12 0-84 2,-1 0-109 0</inkml:trace>
    </iact:actionData>
  </iact:action>
  <iact:action type="add" startTime="35457">
    <iact:property name="dataType"/>
    <iact:actionData xml:id="d12">
      <inkml:trace xmlns:inkml="http://www.w3.org/2003/InkML" xml:id="stk12" contextRef="#ctx0" brushRef="#br0">11359 13278 421 0,'0'0'101'3,"0"0"12"3,0 0 13 2,0 0-50-1,0 0-18 2,0 0 1-3,-160 116-13 2,129-89-1 1,6 5 3-2,13 1 2-1,1 7 2 2,11-5-17 0,0 0-2 0,0-8-9-2,19-4 5 2,18-6-11-1,7-5-5 2,8-10-13-4,-1-2-3 4,-2 0-5 2,-8-5-27-6,-11-18-19 2,-10-5-15 1,-2-2-29 0,-13-4-65 0,-5 21-85-2,0 6-145 3</inkml:trace>
    </iact:actionData>
  </iact:action>
  <iact:action type="add" startTime="35720">
    <iact:property name="dataType"/>
    <iact:actionData xml:id="d13">
      <inkml:trace xmlns:inkml="http://www.w3.org/2003/InkML" xml:id="stk13" contextRef="#ctx0" brushRef="#br0">11513 13511 350 0,'0'0'251'5,"0"0"-64"1,0 0-34-2,0 0-72 5,0 0-29-2,181-11-16 1,-148-12-17-2,-2 1-15 3,-8-5-4-2,-10-3-2 2,-9 6 1-2,-4-2-5 1,0 10-17-2,0 1-3 3,-20 10 4-3,-5 5 11 2,-1 0 11 0,-3 3 12 1,4 30 8 0,5 10 9-3,7 2 2 2,10-1-1-2,3 2-1 0,0-7-13 2,0 0-8 3,3-10-7-5,17-7-1 0,11-14-10 2,2-8-25 1,5 0-13-2,10 0-46 1,-27-8-87-1,-6-4-228-1</inkml:trace>
    </iact:actionData>
  </iact:action>
  <iact:action type="add" startTime="36084">
    <iact:property name="dataType"/>
    <iact:actionData xml:id="d14">
      <inkml:trace xmlns:inkml="http://www.w3.org/2003/InkML" xml:id="stk14" contextRef="#ctx0" brushRef="#br0">12105 13927 642 0,'0'0'156'5,"-187"59"45"2,14-44-69 2,-55-1-21-2,-46-1 15 1,-28 2-27-3,7 7-7 4,28 3-6 1,38-1-41-4,32-11-33 1,26-11-9 1,30-2-3 0,33 0-38 0,44-2-68 0,43-26-42-2,29 13-129 1,41 1-166 4</inkml:trace>
    </iact:actionData>
  </iact:action>
  <iact:action type="add" startTime="37216">
    <iact:property name="dataType"/>
    <iact:actionData xml:id="d15">
      <inkml:trace xmlns:inkml="http://www.w3.org/2003/InkML" xml:id="stk15" contextRef="#ctx0" brushRef="#br0">9528 14981 736 0,'0'0'183'6,"0"0"-20"2,0 0-57-2,0 0-29 2,0 0-13 0,41 168-11 0,-41-139-27-2,0-4-17 2,0-5-9 0,3-3-17 0,7 0-78-2,-6-15-54 2,-1-2-154 0</inkml:trace>
    </iact:actionData>
  </iact:action>
  <iact:action type="add" startTime="37417">
    <iact:property name="dataType"/>
    <iact:actionData xml:id="d16">
      <inkml:trace xmlns:inkml="http://www.w3.org/2003/InkML" xml:id="stk16" contextRef="#ctx0" brushRef="#br0">9653 14623 693 0,'0'0'84'2,"0"0"-9"3,0 0-28 4,0 0-47-2,0 0-13-1,0 0-78 3,53-82-209-1</inkml:trace>
    </iact:actionData>
  </iact:action>
  <iact:action type="add" startTime="37585">
    <iact:property name="dataType"/>
    <iact:actionData xml:id="d17">
      <inkml:trace xmlns:inkml="http://www.w3.org/2003/InkML" xml:id="stk17" contextRef="#ctx0" brushRef="#br0">10059 14630 501 0,'0'0'158'4,"0"0"3"3,0 0-36 2,0 0-50-2,0 0-21 1,0 0-7-2,-181 104-12 2,157-87-8 0,13 0-9-1,8 8 1 0,3 4-3 1,0 3-4 0,13 5-8 1,17-3-1-2,-2 0-1 2,4 2 13 0,-8-1-12-3,0-8 3-1,-8-5-4 2,-9-5-2 1,-7-5 4 0,0-2 3-2,0 8-7 2,-3-5 2 0,-25 5 1 1,-2-1-3-2,-5-8-13 0,0-2-26 3,6-4-53-5,22-3-83 2,3 0-320 0</inkml:trace>
    </iact:actionData>
  </iact:action>
  <iact:action type="add" startTime="38007">
    <iact:property name="dataType"/>
    <iact:actionData xml:id="d18">
      <inkml:trace xmlns:inkml="http://www.w3.org/2003/InkML" xml:id="stk18" contextRef="#ctx0" brushRef="#br0">11202 14507 339 0,'0'0'380'4,"0"0"-299"1,0 0 2 3,0 0-46 0,0 0 12 0,0 0-20-2,-40-114-6 2,2 107-8-1,-4 7 12 1,7 0 1-1,-4 0-9 1,9 0-13 0,4 0 0 0,1 5-4-2,5 0-2 2,7 7-4 0,2-4-2 0,9 12 4-2,2 3 2 2,0 14 8 0,0 9-3 0,0 11 3-2,10 11-1 4,1 5-4-3,-2 5 17 2,1 1-6-4,0 0 5 5,-4-8-11-4,-4-10 2 3,0-8-10-4,4-8-2 4,-3-5-29-2,-1-12-57 1,-2-28-63-2,0 0-205 1</inkml:trace>
    </iact:actionData>
  </iact:action>
  <iact:action type="add" startTime="38364">
    <iact:property name="dataType"/>
    <iact:actionData xml:id="d19">
      <inkml:trace xmlns:inkml="http://www.w3.org/2003/InkML" xml:id="stk19" contextRef="#ctx0" brushRef="#br0">10907 15060 434 0,'0'0'218'3,"0"0"-49"5,0 0-43 1,-186-17-92-1,150 17-28-2,7-3-6 2,10-5-35 0,19 6-176 0,0-11-210 0</inkml:trace>
    </iact:actionData>
  </iact:action>
  <iact:action type="add" startTime="38964">
    <iact:property name="dataType"/>
    <iact:actionData xml:id="d20">
      <inkml:trace xmlns:inkml="http://www.w3.org/2003/InkML" xml:id="stk20" contextRef="#ctx0" brushRef="#br0">11402 14363 494 0,'0'0'173'5,"0"0"11"2,0 0-93 1,0 0-14 0,0 0-38 1,0 0 17-2,51 144-10-1,-51-78 2 2,0 20-7-2,0 6 5 2,0 9-11 0,0-2 1 0,0-13-8 0,-10-7-11-3,-3-17-3 4,3-15-11-2,3-10-3 2,4-12-2-3,-2-8-7 1,2-5-38 2,3-12-44-3,0 0-25 2,3 0-48 1,7-12-127-1,4-8-137 0</inkml:trace>
    </iact:actionData>
  </iact:action>
  <iact:action type="add" startTime="39278">
    <iact:property name="dataType"/>
    <iact:actionData xml:id="d21">
      <inkml:trace xmlns:inkml="http://www.w3.org/2003/InkML" xml:id="stk21" contextRef="#ctx0" brushRef="#br0">11916 15037 273 0,'0'0'302'5,"0"0"-178"4,0 0-30-1,0 0-50-2,0 0 30 2,0 0-19 1,-92 20 0-5,62 0 7 4,4 2-26 1,13-3 15-1,0-1-21 0,11-5-5-2,2-4-10 2,0 0-9 0,18-7-6-2,22-2 0 2,1 0-7 0,1 0-2 0,-7-2-3 0,-12-34-6-2,0-11-7 1,-7-5-17 2,-12 5 8-1,1 15 6-2,-5 15 17 2,0 14 11 0,0 3 1 0,0 3 19-2,0 34 4 2,0 11-12 0,-5-3-3 0,1 3 2-2,1-13-10 2,3-4-1 0,0-8-4-1,0-3-36 0,0-18-23 0,7-2-139 2,3 0-75-1,1 0-131 0</inkml:trace>
    </iact:actionData>
  </iact:action>
  <iact:action type="add" startTime="39724">
    <iact:property name="dataType"/>
    <iact:actionData xml:id="d22">
      <inkml:trace xmlns:inkml="http://www.w3.org/2003/InkML" xml:id="stk22" contextRef="#ctx0" brushRef="#br0">12297 14093 298 0,'0'0'417'4,"0"0"-250"2,0 0-30 1,0 0-43 2,43 167-7-3,-43-75-23 2,3 15 2 0,3 11 1 1,-2 11-15-4,-1 0-14 2,-3-9-11 2,0-13-13-3,0-20-13 2,0-13-1 0,0-26-21 1,0-20-52-1,0-20-72-2,5-8-9 2,8-13-277 1</inkml:trace>
    </iact:actionData>
  </iact:action>
  <iact:action type="add" startTime="39947">
    <iact:property name="dataType"/>
    <iact:actionData xml:id="d23">
      <inkml:trace xmlns:inkml="http://www.w3.org/2003/InkML" xml:id="stk23" contextRef="#ctx0" brushRef="#br0">12617 14790 430 0,'0'0'164'5,"0"0"-32"3,0 0 35-2,0 0-83 1,-161-151-58 2,86 124-10-4,-3 1-16 4,-5-6-11-1,58 26-123 0,5-1-174 0</inkml:trace>
    </iact:actionData>
  </iact:action>
  <iact:action type="add" startTime="41634">
    <iact:property name="dataType"/>
    <iact:actionData xml:id="d24">
      <inkml:trace xmlns:inkml="http://www.w3.org/2003/InkML" xml:id="stk24" contextRef="#ctx0" brushRef="#br0">18431 12765 390 0,'0'0'270'4,"0"0"-119"4,0 0 12 1,0 0-63-4,0 0-25 4,0 0-14-2,0 0-16 1,-22-13-11-2,-37 13 7 2,-18 9-12 1,0 12-6-2,-4-1-1-1,1 7-16 2,5-3 0-1,11-1-6 2,11 3 3-4,12-9-3 4,16-1 0-1,10-1 3 0,12-1-1-2,3 6 5 1,4 7 3 2,48 10 9-1,19 5-16-2,12 2 1 4,1 4 0-3,-4 3-1 1,-14 3 4-1,-12-4 8-1,-16-8 6 4,-17-2-5-3,-12-9 2-2,-9-8 5 3,0-1-8 1,-7-3-12-1,-37-2-3 7,-14 0 3-15,-10-8-3 6,0-1-2 3,7-6 1-4,5-2-3 5,5 0-36-4,15 0-35 6,10 0-80-5,26 0-59 1,0 0-244-3</inkml:trace>
    </iact:actionData>
  </iact:action>
  <iact:action type="add" startTime="42158">
    <iact:property name="dataType"/>
    <iact:actionData xml:id="d25">
      <inkml:trace xmlns:inkml="http://www.w3.org/2003/InkML" xml:id="stk25" contextRef="#ctx0" brushRef="#br0">18534 14314 315 0,'0'0'306'6,"0"0"-222"-1,0 0 36 4,0 0-33-1,41-196-29 0,-41 118-19-2,0-15-4 2,3-2-16 0,-3 2-5 0,4 4-5-1,5 7 3 1,-5 14-3 0,8 14 1-1,4 13-5-1,-3 12 2 2,0 7-3 0,0 5 0 0,0 6 0-2,-2-1-3 2,2 6 3 1,-1 5-2-2,4 1 2-1,0 0 1 2,4 0 4 0,0 0 4 0,-1 15-8-2,-1 17 2 2,-5 7 3 0,-6 3-4 0,-7 0-4-2,0 0-1 1,0 1 1 2,0-9 4-1,-20-7-5-2,-8-7 6 2,-1-8-7 0,2-7-1 0,-2-5-1-2,4 0 1 2,2 0-3 0,2-17-47 0,6-17-20-2,10-7-24 3,5-3-28-2,0 31-139 0,0 8-220-1</inkml:trace>
    </iact:actionData>
  </iact:action>
  <iact:action type="add" startTime="42661">
    <iact:property name="dataType"/>
    <iact:actionData xml:id="d26">
      <inkml:trace xmlns:inkml="http://www.w3.org/2003/InkML" xml:id="stk26" contextRef="#ctx0" brushRef="#br0">19308 13450 354 0,'0'0'142'4,"0"0"-6"5,0 0 27-3,0 0-61 2,0 0-30 0,0 0-5 0,-155-5-15-2,130 20-10 2,18 0-3 0,0 0-1 0,5-2-6-2,2 6-15 2,0 1-10 0,0-3-7 0,28-5-3-2,5-9-16 2,2-3 3 0,1 0 1 0,-2-26-1-2,-7-11-2 3,-6 3 1-2,-8 4 8 2,-6 12-2-4,-4 10 9 3,-3 6 2 0,0 2 5 0,0 0 13-2,0 6 3 2,0 24-5 0,0 7-11 0,-10-1-4-2,8-3-1 5,-1-3 0-6,3-12-9 3,0-1-23-2,0-7-10 2,0-10-71 0,0 0-104 0,0 0-88-2</inkml:trace>
    </iact:actionData>
  </iact:action>
  <iact:action type="add" startTime="43075">
    <iact:property name="dataType"/>
    <iact:actionData xml:id="d27">
      <inkml:trace xmlns:inkml="http://www.w3.org/2003/InkML" xml:id="stk27" contextRef="#ctx0" brushRef="#br0">19695 13382 107 0,'0'0'349'4,"0"0"-281"3,0 0 7 1,0 0 3-2,0 0-7 2,0 0 25 0,-117 37-8 1,78-9-7-3,8 0-23 4,8-3 9-4,13 3-11 4,0-2-6-6,10-1-9 4,0 5-6 0,0 1 1 0,30-1-23-2,18-10-13 1,4-5-1 2,2-15-26-2,-3 0-4-1,-11 0-30 2,-14-15-8 0,-5-17-35 1,-21 12-104-4,0 0-193 3</inkml:trace>
    </iact:actionData>
  </iact:action>
  <iact:action type="add" startTime="43704">
    <iact:property name="dataType"/>
    <iact:actionData xml:id="d28">
      <inkml:trace xmlns:inkml="http://www.w3.org/2003/InkML" xml:id="stk28" contextRef="#ctx0" brushRef="#br0">19902 13382 519 0,'0'0'185'4,"0"0"-20"3,0 0-56 3,0 0-52-5,0 0-13 3,0 0-38 0,176-62-5 0,-166 26-1-2,-1-2-6 2,-9 8-11 0,0 8-5 0,0 10-13-2,0 9-7 2,-19 3 37 0,-7 0 5-1,1 17 20-1,-1 18 11 3,6 4 6-1,2 1-14 0,13-2 12-2,3 3-1 2,2-5-1 0,0-1-12 2,0 0 3-6,12-10-2 6,17-8-1-3,1-12-16 2,3-5-5-4,4 0-15 3,-2 0-10 0,1-11-38 1,-6-20-36-3,-4-3-28 2,-24 15-186 0,-2 0-229-1</inkml:trace>
    </iact:actionData>
  </iact:action>
  <iact:action type="add" startTime="44093">
    <iact:property name="dataType"/>
    <iact:actionData xml:id="d29">
      <inkml:trace xmlns:inkml="http://www.w3.org/2003/InkML" xml:id="stk29" contextRef="#ctx0" brushRef="#br0">20526 12475 533 0,'0'0'151'4,"0"0"28"5,0 0-96-2,0 0-38 0,0 0 5 1,20 159-3 0,-20-72 6 0,0 6-7-2,-7 0 0 3,-2 2-15-2,-2-2-7 1,-1-3-9-2,3-9-6 2,3-10-6 0,1-12-3 0,0-14-3-3,5-16-22 4,0-13-27-1,0-16-57 0,0 0-27-1,10-3-275 0,5-22-94 1</inkml:trace>
    </iact:actionData>
  </iact:action>
  <iact:action type="add" startTime="44319">
    <iact:property name="dataType"/>
    <iact:actionData xml:id="d30">
      <inkml:trace xmlns:inkml="http://www.w3.org/2003/InkML" xml:id="stk30" contextRef="#ctx0" brushRef="#br0">20655 13194 442 0,'0'0'124'5,"0"0"22"1,0 0 17 2,0 0-71 0,0 0-47 0,0 0-26-2,-176-79-9 1,143 79-10 1,8 0 0 1,9 0-32-2,9 0-81 0,7 0-107 1,0 0-23 0</inkml:trace>
    </iact:actionData>
  </iact:action>
  <iact:action type="add" startTime="44507">
    <iact:property name="dataType"/>
    <iact:actionData xml:id="d31">
      <inkml:trace xmlns:inkml="http://www.w3.org/2003/InkML" xml:id="stk31" contextRef="#ctx0" brushRef="#br0">20827 13372 555 0,'0'0'214'3,"0"0"-72"97,81 163-13-98,-69-124-82-2,-5-5-37 0,-7-13-5 0,0-7-5 0,0-14-34 0,0 0-145 0,0 0-207 0</inkml:trace>
    </iact:actionData>
  </iact:action>
  <iact:action type="add" startTime="44662">
    <iact:property name="dataType"/>
    <iact:actionData xml:id="d32">
      <inkml:trace xmlns:inkml="http://www.w3.org/2003/InkML" xml:id="stk32" contextRef="#ctx0" brushRef="#br0">20932 13110 638 0,'0'0'125'6,"0"0"31"2,0 0-79 0,0 0-47-2,0 0-27 2,0 0-3 0,29-79-13 0,-29 79-41-2,0 0-42 2,0 2-54 0,0 18-228 0</inkml:trace>
    </iact:actionData>
  </iact:action>
  <iact:action type="add" startTime="44867">
    <iact:property name="dataType"/>
    <iact:actionData xml:id="d33">
      <inkml:trace xmlns:inkml="http://www.w3.org/2003/InkML" xml:id="stk33" contextRef="#ctx0" brushRef="#br0">21036 13574 373 0,'0'0'159'3,"0"0"-44"6,0 0 19-2,0 0-77 1,0 0-11-2,0 0-20 3,9-37 47-1,7-23-14 1,8-4-34-4,2-3-4 5,3-1-18-4,0 6 1 3,3 6-3-4,-4 13-1 12,-4 16 2-14,-5 13-2 9,-1 14 3-10,-13 0 0 2,3 22 17 5,-8 32-17-2,0 16-1-2,0 1 2 4,0-10 5-1,0-11 5 0,0-13 5-2,0-18-8 3,0-6-3-3,0-11-2 4,0-2-6-6,0 0 0 4,14-17-8 1,8-20-1 2,4-2 4-5,-4 8 3 2,-3 7 0-3,-8 12-3 2,-5 9 2 0,-3 3 3 0,-3 0 4 1,0 5 1 0,0 35-5-2,0 16 1 3,0 1-1 0,0-5 0-2,4-9 1-1,-1-12-1 3,0-9 0-1,0-7-1 1,1-10-18-5,4-5-37 3,5 0-70 1,5-29-115 1,-7 8-9-4,-1-6-11 4</inkml:trace>
    </iact:actionData>
  </iact:action>
  <iact:action type="add" startTime="45316">
    <iact:property name="dataType"/>
    <iact:actionData xml:id="d34">
      <inkml:trace xmlns:inkml="http://www.w3.org/2003/InkML" xml:id="stk34" contextRef="#ctx0" brushRef="#br0">21707 13391 293 0,'0'0'174'4,"0"0"-1"4,161-49-30 0,-117 41-50 0,-8-3 7-2,1 0-57 2,-6 0-11 0,-8-3-8 1,-6 0-18-4,-8-3-6 3,-9 0 0 0,0-3-1 0,0 3-7-2,-36 11 1 2,-13 6 7-1,-6 0 2 2,1 37 11-3,8 3 2 2,12 2 15 0,14-6-1 0,17 4 19-2,3-2 11 2,0 6-1 2,44-3 2-3,9-3-36-2,7-6-13 5,3-7-7-3,1-11-4 2,-4-11-25-4,-7-3-63 3,-46 0-58 1,-2-17-200 5</inkml:trace>
    </iact:actionData>
  </iact:action>
  <iact:action type="add" startTime="46592">
    <iact:property name="dataType"/>
    <iact:actionData xml:id="d35">
      <inkml:trace xmlns:inkml="http://www.w3.org/2003/InkML" xml:id="stk35" contextRef="#ctx0" brushRef="#br0">18691 15148 1 0,'0'0'506'3,"0"0"-345"5,0 0-27-2,0 0-48 3,0 0-35-1,0 0-18-1,0 0-10 0,27 10-5 0,-38-10-1 2,-30 0 9-2,-7 0-2-1,-11 0-2 3,2 0-6-1,1 0 0 0,8 9-2-2,7 17 16 2,9-2-8 0,16 5 4 0,3-1-2-3,13 2-6 4,0 1-4-1,0-3-8 0,16 1-6-2,22-4-5 2,6-13-18-1,0-4-10 4,0-8-17-5,-3 0-18 1,1 0-34 2,-32-17-97-2,-6 2-195-2</inkml:trace>
    </iact:actionData>
  </iact:action>
  <iact:action type="add" startTime="46988">
    <iact:property name="dataType"/>
    <iact:actionData xml:id="d36">
      <inkml:trace xmlns:inkml="http://www.w3.org/2003/InkML" xml:id="stk36" contextRef="#ctx0" brushRef="#br0">19030 15103 366 0,'0'0'115'5,"0"0"14"2,0 0 23 1,0 0-66 0,0 0 2 0,0 0-29-2,-167 33-4 2,147-16-8 0,8-1-2 1,1 1-8-3,11 7-2 1,0 0-6 1,0 1-22 0,26-5-7-2,11-5 1 2,0-10-2 0,-1-5-2-2,-6 0-2 2,-1-18-5 0,-4-17-2 0,-9-5-2-1,-4 9 7 1,-7 11 3 0,-2 13 4 1,-3 7 0-5,0 0 7 4,0 0 29 0,0 0 5 0,0 0-6 0,0 13 1-2,0 12-30 2,0 4 1 0,0-7-7 0,0-5 0-2,0-5 0 2,0-7-8-1,5-2-35 1,8-3-48 1,5 0-51-3,-9 0-107 2,-2 0-315 0</inkml:trace>
    </iact:actionData>
  </iact:action>
  <iact:action type="add" startTime="47459">
    <iact:property name="dataType"/>
    <iact:actionData xml:id="d37">
      <inkml:trace xmlns:inkml="http://www.w3.org/2003/InkML" xml:id="stk37" contextRef="#ctx0" brushRef="#br0">19030 15103 575 0</inkml:trace>
    </iact:actionData>
  </iact:action>
  <iact:action type="add" startTime="47483">
    <iact:property name="dataType"/>
    <iact:actionData xml:id="d38">
      <inkml:trace xmlns:inkml="http://www.w3.org/2003/InkML" xml:id="stk38" contextRef="#ctx0" brushRef="#br0">19030 15103 575 0,'235'201'121'1,"-222"-201"4"-1,3-20-42 0,4-14-1 0,8 7-19 1,-2-3-13-1,-9 9-10 0,3 10-3 0,-4 5 8 0,-3 4-13 0,2 2-16 0,-2 0 4 3,0 0-11 5,6 14 8 1,-5 12-17-3,4 4-2 1,2 1-13 1,-4-4-11 3,0-1-4-6,-5-3-48 4,5-10-56-3,-14-13-135 1,6 0-402-1</inkml:trace>
    </iact:actionData>
  </iact:action>
  <iact:action type="add" startTime="47760">
    <iact:property name="dataType"/>
    <iact:actionData xml:id="d39">
      <inkml:trace xmlns:inkml="http://www.w3.org/2003/InkML" xml:id="stk39" contextRef="#ctx0" brushRef="#br0">20423 14843 466 0,'0'0'79'7,"0"0"28"0,0 0-77-1,0 0 3 2,0 0 8 0,0 0 25 1,0 0 1-2,-77-20 2 0,36 69-7 1,4 4-11-1,11 8 2-1,2 0 3 2,14-9 6 0,3-2-10 0,7-4-6-2,0-7 3 2,10-7-4 0,31-7-14-2,5-9-19 2,11-7-5 1,1-9-6-2,-2 0-2 5,-6 0-16-10,-16-12-34 6,-9-18-31 1,-16-10-32-1,-9-8-62 0,0 29-145 1,0 0-326-4</inkml:trace>
    </iact:actionData>
  </iact:action>
  <iact:action type="add" startTime="48128">
    <iact:property name="dataType"/>
    <iact:actionData xml:id="d40">
      <inkml:trace xmlns:inkml="http://www.w3.org/2003/InkML" xml:id="stk40" contextRef="#ctx0" brushRef="#br0">20768 14938 449 0,'0'0'149'5,"0"0"4"2,0 0-31 1,0 0-44 0,0 0-20 0,0 0-16-2,-22 114 1 1,19-82 3 2,3-5-9-1,0 3-7-2,0-4-14 2,16-4 0 0,9-1-2-2,5-8-10 2,1-11-4 0,5-2 0 0,-3-2-11-1,1-35-4 0,2-8-9 1,-12-2 4 0,-3 5 3 0,-8 11 3-3,-3 13 9 3,-7 13 5 0,-3 5 1-1,0 0 19 1,0 5-3-1,0 22-14 2,0 5 0-3,3 5 0 2,-3 0 1 1,3 2 1-2,1-2-3-1,0 1-1 2,-1-7-1 2,6-8-7-3,-9-11-32 1,3-12-60-2,-3 0-105 1,0 0-186 1</inkml:trace>
    </iact:actionData>
  </iact:action>
  <iact:action type="add" startTime="48534">
    <iact:property name="dataType"/>
    <iact:actionData xml:id="d41">
      <inkml:trace xmlns:inkml="http://www.w3.org/2003/InkML" xml:id="stk41" contextRef="#ctx0" brushRef="#br0">21195 15304 354 0,'0'0'111'4,"0"0"14"4,0 0 64-1,0 0-60 0,44-196-27 1,-30 131-20 0,5 0-12 0,2 1-9-2,3 10-11 2,-2 7-4 0,6 5-8 0,-1 11-2-2,2 2-16 2,-3 9-11 0,2 6-6-1,1 9-1 0,0 0-2 1,7 5-3 0,-9 0-32-2,-2 22-61 1,-13 14-35 2,-12-16-61-1,0 1-167-2</inkml:trace>
    </iact:actionData>
  </iact:action>
  <iact:action type="add" startTime="48796">
    <iact:property name="dataType"/>
    <iact:actionData xml:id="d42">
      <inkml:trace xmlns:inkml="http://www.w3.org/2003/InkML" xml:id="stk42" contextRef="#ctx0" brushRef="#br0">21675 14970 452 0,'0'0'109'3,"0"0"56"6,0 0-35-1,0 0-45 0,0 0-29-2,0 0-13 2,65 148-5 0,-62-117-2 0,2 4 5-2,2-2 0 2,-1-4-6 0,4-7-17-2,0-6 11 1,-3-4-8 2,3-4 10-1,4-8-3 0,1 3-10-2,3-3-13 2,5 0 1 0,-3 0-6 0,8-16 0-2,4-18-1 3,0-11 1-2,1-6-1 1,3-11 0 0,-5 3 0-1,-2 11-21 2,-9 17-17-4,-7 18-24 3,-9 7-36 0,-4 6-77 0,0 0-96-3,0 9-291 3</inkml:trace>
    </iact:actionData>
  </iact:action>
  <iact:action type="add" startTime="49110">
    <iact:property name="dataType"/>
    <iact:actionData xml:id="d43">
      <inkml:trace xmlns:inkml="http://www.w3.org/2003/InkML" xml:id="stk43" contextRef="#ctx0" brushRef="#br0">22209 15158 273 0,'0'0'115'1,"0"0"12"4,0 0 15 3,0 0-46-2,168 11-22 2,-135-39-7 0,6-10-41-2,-10 1-4 3,-1 1-9-2,-15-2-8 2,-4 11-1-4,-9 0-4 3,0 3 1 0,0 7-2 0,-27 14 2-2,-3 3-1 2,-6 10 7 0,-2 45 23 0,2 3 35-2,5 4-7 2,11-5-6 0,16-9 0 3,4-7-13-3,0-4 2-4,0-8-2 4,17-4-23 1,18-6-12-2,0-6-4-1,2-1 0 11,4-12-4-13,-2 0-30 4,6 0-36-5,-9-22-32 4,1-5-42 0,-37 15-91-1,0 4-117 1</inkml:trace>
    </iact:actionData>
  </iact:action>
  <iact:action type="add" startTime="50039">
    <iact:property name="dataType"/>
    <iact:actionData xml:id="d44">
      <inkml:trace xmlns:inkml="http://www.w3.org/2003/InkML" xml:id="stk44" contextRef="#ctx0" brushRef="#br0">20043 15447 450 0,'0'0'85'6,"0"0"-6"3,0 0-9-2,0 0-5 0,0 0 3 1,0 0 50-1,106 0-30 0,-57 0 16 1,18 0-5 0,17 7-22-2,29-4 15 2,16-1-27 0,28-2-8 0,22 0-12-2,11 0-6 2,6 0-9 4,-2-12-21-7,-11-5 3 1,-28-1-11 2,-16 1-1 1,-27-3-3-2,-28 5-28-1,-22 2-25 3,-24 4-25-2,-21 6-61 2,-11 3 2-5,-6 0-11 6,-10 0-251 0</inkml:trace>
    </iact:actionData>
  </iact:action>
  <iact:action type="add" startTime="50722">
    <iact:property name="dataType"/>
    <iact:actionData xml:id="d45">
      <inkml:trace xmlns:inkml="http://www.w3.org/2003/InkML" xml:id="stk45" contextRef="#ctx0" brushRef="#br0">22889 15133 387 0,'0'0'80'6,"0"0"52"2,0 0 3 0,0 0-39-2,0 0-7 1,0 0-28 2,-6 0-5-3,6 0-1 2,0 0-15 0,0 0-14 0,0 0-12-3,0 0-9 4,0 0-4-1,0 0-1 0,0 0 0-2,0 0-1 2,0 0 2 0,0 0-1 0,0 0 1-2,0 0-1 2,0 0 2 0,0 0-1 0,0 0 0-2,0 8 1 2,0-5-2-1,0 6 1 2,0-1 1-3,0-2-1 2,0 2 5-1,13-5 9 1,0-3-7-1,3 0-6 1,-5 0-1 0,2 0-2 1,-2-3 0-4,-6-11 1 3,-2 6-2 0,-3-1 1 0,0 6-2-2,0 3 0 2,0 0 3 0,0 0 1 1,-8 0 2-2,-3 8-2 0,-2 10 4 2,6-1-1-3,6-6 13 0,1 0 0 3,0-2 2-2,0-1-6 1,0-8-6-2,21 0-7 2,0 0 0-1,-2 0 0 2,-8 0-1-3,-5 0 1 2,-6 0-10 0,0-13-33 0,-9-11-17-3,-28 5-52 3,16 13-154 1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6T16:35:04.12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241">
    <iact:property name="dataType"/>
    <iact:actionData xml:id="d0">
      <inkml:trace xmlns:inkml="http://www.w3.org/2003/InkML" xml:id="stk0" contextRef="#ctx0" brushRef="#br0">16935 11370 955 0,'0'0'0'3,"0"0"165"-3,0 0-165 0,0 0 119 7,0 0-119-7,0 0 95 7,0 0-95-7,0 0 51 9,0 0-51-9,0 0 29 5,0 0-29-5,0 0 38 10,0 0-38-10,37 151 47 6,-37-151-47-6,0 40 50 9,0-40-50-9,0 39 49 6,0-39-49-6,0 37 43 7,0-37-43-7,0 32 38 8,0-32-38-8,0 19 37 8,0-19-37-8,0 13 33 7,0-13-33-7,2 9 31 8,-2-9-31-8,5 3 19 8,-5-3-19-8,4 0 17 7,-4 0-17-6,4 0 9 5,-4 0-9-6,2 0 23 7,-2 0-23-7,0 0 13 8,0 0-13-7,3 0 14 6,-3 0-14-6,7 0 10 4,-7 0-10-4,13 0 17 6,-13 0-17-6,13 5 19 7,-13-5-19-8,18 9 3 8,-18-9-3-8,21 6 12 6,-21-6-12-6,25 5 6 10,-25-5-6-9,26 8 15 10,-26-8-15-11,28 9 9 6,-28-9-9-6,29 8 21 3,-29-8-21-3,27 8 13 7,-27-8-13-7,29 7 10 8,-29-7-10-8,29 2 7 10,-29-2-7-10,29 3 5 4,-29-3-5-4,35 0 4 8,-35 0-4-8,36 0 6 9,-36 0-6-9,44 0 12 8,-44 0-12-7,46 0 3 4,-46 0-3-5,48 0 0 8,-48 0 0-8,46 0 0 8,-46 0 0-8,47 0 0 7,-47 0 0-6,46 0 0 4,-46 0 0-4,43 0 0 7,-43 0 0-8,45 0 0 8,-45 0 0-8,55 0 0 7,-55 0 0-6,58 0 0 4,-58 0 0-5,61 0 0 11,-61 0 0-11,64 0 0 5,-64 0 0-5,70 0 0 11,-70 0 0-11,71 0 0 3,-71 0 0-3,72 0 0 9,-72 0 0-9,80 0 0 7,-80 0 0-7,72 0 0 10,-72 0 0-10,76 0 0 4,-76 0 0-4,79 0 0 14,-79 0 0-14,74 0 0 7,-74 0 0-7,84 0 0 3,-84 0 0-2,89 0 0 4,-89 0 0-5,91 0 0 10,-91 0 0-10,97 0 0 6,-97 0 0-6,93 0 0 9,-93 0 0-9,93 0 0 5,-93 0 0-5,87 0 0 8,-87 0 0-8,90 0 0 9,-90 0 0-9,87 0 0 8,-87 0 0-8,87 0 0 5,-87 0 0-5,84 0 0 11,-84 0 0-11,82 4 0 7,-82-4 0-7,77 5 0 6,-77-5 0-6,71 8 0 7,-71-8 0-7,77 8 0 7,-77-8 0-7,73 7 0 8,-73-7 0-8,75 2 0 9,-75-2 0-9,83 0 0 5,-83 0 0-5,84 0 0 9,-84 0 0-9,87 0 0 8,-87 0 0-8,92 0 0 8,-92 0 0-8,89 0 0 6,-89 0 0-6,95 0 0 8,-95 0 0-8,93 0 0 8,-93 0 0-8,93 0 0 8,-93 0 0-8,93 0 0 6,-93 0 0-6,87 0 0 8,-87 0 0-8,85 0 0 9,-85 0 0-9,86 0 0 7,-86 0 0-7,84 0 0 6,-84 0 0-6,84 0 0 9,-84 0 0-9,84 0 0 7,-84 0 0-7,84 0 0 7,-84 0 0-7,80 0 0 6,-80 0 0-5,77 0 0 7,-77 0 0-8,69 0 0 8,-69 0 0-8,60 0 0 8,-60 0 0-8,50 0 0 6,-50 0 0-5,41 0 0 6,-41 0 0-7,33 0 0 9,-33 0 0-9,26 0 0 6,-26 0 0-6,18 0 0 6,-18 0 0-6,20 0 0 9,-20 0 0-9,16 0 0 7,-16 0 0-7,14 0 0 9,-14 0 0-9,16 0 0 5,-16 0 0-5,15 0 0 10,-15 0 0-10,13 0 0 6,-13 0 0-6,14 0 0 9,-14 0 0-9,15 0 0 6,-15 0 0-6,9-2 0 9,-9 2 0-9,8 0 0 6,-8 0 0-5,5-3 0 7,-5 3 0-8,5 0 0 5,-5 0 0-4,3-4 0 6,-3 4 0-7,8 0 0 8,-8 0 0-8,4-3 0 9,-4 3 0-9,9 0 0 7,-9 0 0-7,3-3 0 7,-3 3 0-7,0 0 0 8,0 0 0-8,0 0 0 7,0 0 0-7,0 0 0 6,0 0 0-6,0 0 0 8,0 0 0-8,0-2 0 9,0 2 0-9,0-8 0 7,0 8 0-6,0-22 0 4,0 22 0-5,0-37 0 8,0 37 0-8,0-57 0 9,0 57 0-9,-3-68 0 7,3 68 0-7,-9-66 0 6,9 66 0-6,-4-66 0 10,4 66 0-10,-8-56 0 7,8 56 0-7,-3-37 0 8,3 37 0-8,0-25 0 5,0 25 0-5,-2-10 0 9,2 10 0-9,-3 0 0 7,3 0 0-6,-5 0-92 6,5 0 92-7,-4 0-214 6,4 0 214-6,0 0-359 9,0 0 359-9,0 0-789 8,0 0 789-8</inkml:trace>
    </iact:actionData>
  </iact:action>
  <iact:action type="add" startTime="3231">
    <iact:property name="dataType"/>
    <iact:actionData xml:id="d1">
      <inkml:trace xmlns:inkml="http://www.w3.org/2003/InkML" xml:id="stk1" contextRef="#ctx0" brushRef="#br0">20519 11195 457 0,'0'0'0'3,"0"0"285"1,0 0-285-4,0 0 210 9,0 0-210-9,0 0 159 6,0 0-159-5,0 0 149 6,0 0-149-7,0 0 120 7,0 0-120-7,0 0 89 10,0 0-89-9,0 0 78 7,0 0-78-7,72 54 61 3,-72-54-61-4,32 40 47 8,-32-40-47-8,32 45 39 7,-32-45-39-7,35 49 27 7,-35-49-27-7,33 52 34 7,-33-52-34-7,38 47 26 8,-38-47-26-8,39 48 18 8,-39-48-18-8,35 45 11 5,-35-45-11-5,42 45 12 9,-42-45-12-9,43 51 13 8,-43-51-13-8,45 60 15 8,-45-60-15-8,43 61 19 7,-43-61-19-7,44 61 13 10,-44-61-13-10,43 67 11 5,-43-67-11-5,41 60 10 8,-41-60-10-8,33 52 14 8,-33-52-14-8,32 47 2 8,-32-47-2-8,25 39 4 7,-25-39-4-6,23 33 2 6,-23-33-2-6,20 29 0 5,-20-29 0-6,21 30 2 8,-21-30-2-8,19 26 2 8,-19-26-2-8,17 23-1 7,-17-23 1-6,13 22 1 3,-13-22-1-4,13 14 6 9,-13-14-6-9,13 11 2 7,-13-11-2-7,4 8 3 9,-4-8-3-8,8 6 1 4,-8-6-1-5,3 5 0 8,-3-5 0-8,2 3 0 7,-2-3 0-7,0 2 0 9,0-2 0-9,0 0 0 5,0 0 0-5,0 0-2 10,0 0 2-10,0 0 0 6,0 0 0-6,0 0-5 13,0 0 5-12,0 0-1 3,0 0 1-3,-15-10-5 2,15 10 5-3,-41-27-1 9,41 27 1-9,-44-30 1 8,44 30-1-8,-46-24 0 5,46 24 0-5,-43-25 0 8,43 25 0-8,-41-24-4 11,41 24 4-11,-41-19 0 5,41 19 0-5,-30-20-2 7,30 20 2-7,-29-17-3 8,29 17 3-8,-23-14 0 8,23 14 0-8,-18-11-2 8,18 11 2-8,-11-8-1 5,11 8 1-4,-12-8-1 6,12 8 1-7,-3-4-1 8,3 4 1-8,0 0 0 8,0 0 0-8,0 0 0 6,0 0 0-6,0 0 1 9,0 0-1-9,0 0 6 7,0 0-6-7,0 0 2 8,0 0-2-8,23 0 7 6,-23 0-7-6,34 20 0 9,-34-20 0-9,39 28 2 7,-39-28-2-7,41 31 2 9,-41-31-2-9,36 31 2 5,-36-31-2-5,37 32 5 9,-37-32-5-9,38 25 1 9,-38-25-1-9,36 20 8 6,-36-20-8-5,41 21 7 4,-41-21-7-5,43 20 17 9,-43-20-17-9,45 21 16 12,-45-21-16-11,45 19 23 3,-45-19-23-4,39 13 17 5,-39-13-17-5,35 12 13 8,-35-12-13-8,26 8 4 11,-26-8-4-10,19 5 0 5,-19-5 0-5,12 0 0 2,-12 0 0-3,10 0 0 11,-10 0 0-8,6 0 0-1,-6 0 0-2,1 0 0 7,-1 0 0-7,7-10 0 6,-7 10 0-6,0-43 0 9,0 43 0-9,0-53 0 8,0 53 0-8,0-57 0 7,0 57 0-6,0-55 0 4,0 55 0-5,0-49 0 9,0 49 0-9,0-41 0 8,0 41 0-8,0-28 0 8,0 28 0-7,0-17 0 4,0 17 0-5,0-10 0 7,0 10 0-7,0 0-29 10,0 0 29-10,-4 0-70 9,4 0 70-8,-4 0-132 2,4 0 132-2,-16 0-197 6,16 0 197-7,-7 0-268 7,7 0 268-7,-14 0-355 9,14 0 355-9</inkml:trace>
    </iact:actionData>
  </iact:action>
  <iact:action type="add" startTime="4305">
    <iact:property name="dataType"/>
    <iact:actionData xml:id="d2">
      <inkml:trace xmlns:inkml="http://www.w3.org/2003/InkML" xml:id="stk2" contextRef="#ctx0" brushRef="#br0">21008 11148 250 0,'0'0'0'0,"0"0"151"6,0 0-151-5,0 0 118 6,0 0-118-7,0 0 127 8,0 0-127-8,0 0 125 8,0 0-125-8,0 0 77 5,0 0-77-5,0 0 73 9,0 0-73-9,0 0 121 7,0 0-121-7,0-50 135 7,0 50-135-7,0 0 123 8,0 0-123-8,0 26 69 8,0-26-69-8,0 32 48 6,0-32-48-6,-4 34 45 8,4-34-45-8,-4 40 39 8,4-40-39-8,-15 44 35 22,15-44-35-22,-8 49 26 0,8-49-26 0,-16 60 34 0,16-60-34 0,-16 69 26 8,16-69-26-8,-18 78 31 8,18-78-31-8,-23 85 31 7,23-85-31-7,-17 84 30 8,17-84-30-7,-23 89 19 9,23-89-19-10,-24 91 19 7,24-91-19-7,-23 84 12 7,23-84-12-6,-29 81 14 4,29-81-14-5,-20 69 10 6,20-69-10-6,-28 64 5 9,28-64-5-9,-26 55 7 9,26-55-7-9,-23 54 2 5,23-54-2-5,-20 59 10 8,20-59-10-8,-16 57 4 8,16-57-4-8,-16 58 8 8,16-58-8-8,-16 50 9 5,16-50-9-5,-16 48 8 9,16-48-8-9,-16 46 4 7,16-46-4-7,-13 35 3 9,13-35-3-9,-15 32 5 5,15-32-5-5,-13 29 2 11,13-29-2-11,-4 25 1 6,4-25-1-6,-10 22 3 8,10-22-3-8,-10 28 3 5,10-28-3-5,-12 27 3 9,12-27-3-9,-11 38 2 8,11-38-2-8,-11 43 1 8,11-43-1-8,-13 45 5 7,13-45-5-7,-13 47 6 7,13-47-6-7,-16 54 2 12,16-54-2-12,-13 53 8 5,13-53-8-4,-14 52 3 3,14-52-3-4,-15 43 11 8,15-43-11-7,-13 36 0 5,13-36 0-6,-10 26 4 8,10-26-4-8,-4 14 0 6,4-14 0-6,-7 10 2 9,7-10-2-9,0 10 0 10,0-10 0-9,-5 2 1 7,5-2-1-5,0 3-1-3,0-3 1 0,0 4 3 8,0-4-3-8,0 2 0 8,0-2 0-8,0 0 0 7,0 0 0-7,0 3 3 7,0-3-3-7,0 0 1 8,0 0-1-8,0 0-1 7,0 0 1-7,0 0-1 9,0 0 1-9,0 0-2 6,0 0 2-6,0-24-1 7,0 24 1-7,0-41 0 11,0 41 0-11,-3-53-2 4,3 53 2-4,-7-57 2 12,7 57-2-10,-10-49 0 1,10 49 0-3,-10-44 2 7,10 44-2-7,-13-38 0 8,13 38 0-8,-13-31 0 6,13 31 0-6,-5-31-1 8,5 31 1-8,-7-34-3 9,7 34 3-9,-3-29 2 5,3 29-2-4,0-22-4 6,0 22 4-7,0-13 2 8,0 13-2-8,0-9 0 7,0 9 0-6,0-3 0 6,0 3 0-7,0 0 4 7,0 0-4-7,0 0 1 7,0 0-1-7,0 0 3 8,0 0-3-8,0 20 5 9,0-20-5-9,0 47 1 7,0-47-1-7,7 56 3 7,-7-56-3-7,16 60 5 16,-16-60-5-14,12 59 14 4,-12-59-14-6,6 52 12 0,-6-52-12 1,7 46 22 5,-7-46-22-6,0 33 4 7,0-33-4-7,3 20 10 7,-3-20-10-7,6 9 14 6,-6-9-14-6,4 5 26 9,-4-5-26-9,10 0 14 8,-10 0-14-8,23 0 0 8,-23 0 0-8,31-3 0 5,-31 3 0-5,42-39 0 9,-42 39 0-9,42-51 0 8,-42 51 0-8,42-53 0 8,-42 53 0-8,33-51 0 5,-33 51 0-5,28-38 0 8,-28 38 0-8,20-31 0 12,-20 31 0-12,13-18 0 2,-13 18 0-2,7-11 0 9,-7 11 0-9,0-2 0 8,0 2 0-8,5-6 0 9,-5 6 0-9,4-6 0 3,-4 6 0-3,7-7-92 12,-7 7 92-12,11-15-186 8,-11 15 186-8,0-6-282 6,0 6 282-6,0-3-393 7,0 3 393-6</inkml:trace>
    </iact:actionData>
  </iact:action>
  <iact:action type="add" startTime="17024">
    <iact:property name="dataType"/>
    <iact:actionData xml:id="d3">
      <inkml:trace xmlns:inkml="http://www.w3.org/2003/InkML" xml:id="stk3" contextRef="#ctx0" brushRef="#br0">32564 15212 541 0,'0'0'0'1,"0"0"155"4,0 0-155-5,0 0 155 7,0 0-155-7,0 0 119 8,0 0-119-8,0 0 81 8,0 0-81-8,0 0 64 8,0 0-64-8,0 0 43 6,0 0-43-6,0 0 47 7,0 0-47-7,0 0 49 9,0 0-49-9,161 5 59 10,-161-5-59-10,52 6 58 7,-52-6-58-6,55 2 64 5,-55-2-64-6,61 0 30 7,-61 0-30-7,70 0 30 7,-70 0-30-7,69 0 30 6,-69 0-30-6,71 0 32 8,-71 0-32-8,67 0 25 8,-67 0-25-7,70 0 22 6,-70 0-22-7,60-2 16 8,-60 2-16-8,54-8 18 7,-54 8-18-6,47-3 12 6,-47 3-12-7,30-6 6 8,-30 6-6-8,23-3 10 6,-23 3-10-6,13-3 0 7,-13 3 0-7,5-3 5 11,-5 3-5-11,4 0 0 5,-4 0 0-5,0 0 1 6,0 0-1-6,0-2 0 8,0 2 0-8,0-11-8 9,0 11 8-9,-4-26-4 7,4 26 4-7,-32-42 0 6,32 42 0-5,-45-54 1 7,45 54-1-8,-51-59 3 8,51 59-3-8,-57-72-3 8,57 72 3-8,-53-64 0 5,53 64 0-5,-48-57 0 11,48 57 0-11,-44-52 0 5,44 52 0-5,-39-33-2 10,39 33 2-9,-30-28-2 4,30 28 2-4,-26-20 0 5,26 20 0-6,-18-18-1 7,18 18 1-6,-11-16 0 7,11 16 0-8,-7-8-1 8,7 8 1-8,-5-8 0 6,5 8 0-6,0-4-1 9,0 4 1-9,0 0 0 7,0 0 0-7,0 0-1 5,0 0 1-5,0-1-2 9,0 1 2-9,0 0 0 7,0 0 0-7,0 0 3 8,0 0-3-8,0 0 0 6,0 0 0-6,0 28 5 9,0-28-5-9,0 44 2 11,0-44-2-11,0 62 0 14,0-62 0-14,0 67 2 0,0-67-2 1,0 71 0 2,0-71 0-3,7 82 0 9,-7-82 0-9,16 84 2 8,-16-84-2-8,16 88 0 6,-16-88 0-5,18 89 0 6,-18-89 0-7,16 84 4 7,-16-84-4-6,11 76 2 6,-11-76-2-6,12 64 6 5,-12-64-6-6,1 54 1 8,-1-54-1-8,3 40 2 11,-3-40-2-11,5 25 1 5,-5-25-1-5,0 19 2 5,0-19-2-5,0 14 0 9,0-14 0-9,2 9 0 7,-2-9 0-7,0 6-2 8,0-6 2-7,0 0 2 4,0 0-2-5,3 0 2 9,-3 0-2-9,0 0 0 8,0 0 0-8,0 0 0 8,0 0 0-8,8 0-2 5,-8 0 2-5,10-15-3 9,-10 15 3-9,24-53-4 8,-24 53 4-8,25-76-6 8,-25 76 6-8,28-92-5 6,-28 92 5-6,23-98-10 8,-23 98 10-8,23-101-1 7,-23 101 1-7,23-99-8 12,-23 99 8-12,15-85-1 6,-15 85 1-6,8-61-3 6,-8 61 3-5,8-54-3 5,-8 54 3-6,4-31-4 7,-4 31 4-7,0-20 0 5,0 20 0-4,6-16-2 7,-6 16 2-7,3-9-7 6,-3 9 7-6,3-5-3 6,-3 5 3-7,0-3-4 6,0 3 4-6,0-5-2 9,0 5 2-9,0 0 2 7,0 0-2-7,-28 0 0 9,28 0 0-9,-39 0 2 5,39 0-2-5,-49 13 0 10,49-13 0-10,-64 36 1 7,64-36-1-6,-64 45 4 9,64-45-4-10,-77 54 3 3,77-54-3-2,-77 50 0 5,77-50 0-6,-71 54 7 8,71-54-7-8,-66 48 5 8,66-48-5-8,-54 43 13 7,54-43-13-7,-43 30 1 8,43-30-1-8,-31 22 1 8,31-22-1-8,-26 12 0 9,26-12 0-9,-13 11 0 4,13-11 0-4,-4 2-2 9,4-2 2-9,-3 5-1 8,3-5 1-8,0 4-4 7,0-4 4-7,0 0-33 6,0 0 33-6,10 0-83 9,-10 0 83-9,25 0-220 9,-25 0 220-9,11 0-220 8,-11 0 220-8,2 0-452 4,-2 0 452-4</inkml:trace>
    </iact:actionData>
  </iact:action>
  <iact:action type="add" startTime="18495">
    <iact:property name="dataType"/>
    <iact:actionData xml:id="d4">
      <inkml:trace xmlns:inkml="http://www.w3.org/2003/InkML" xml:id="stk4" contextRef="#ctx0" brushRef="#br0">31065 15918 252 0,'0'0'0'1,"0"0"109"4,0 0-109-5,0 0 107 6,0 0-107-6,0 0 102 8,0 0-102-8,0 0 85 8,0 0-85-8,0 0 116 8,0 0-116-8,0 0 110 9,0 0-110-9,0 0 88 5,0 0-88-4,-7-20 82 8,7 20-82-9,0 0 71 6,0 0-71-6,0 0 59 6,0 0-59-6,4 0 55 8,-4 0-55-8,29 0 32 8,-29 0-32-8,38 0 40 8,-38 0-40-8,41 0 42 7,-41 0-42-7,53 0 41 7,-53 0-41-7,52 0 30 8,-52 0-30-8,61 5 36 10,-61-5-36-10,63 3 15 5,-63-3-15-5,65 5 22 9,-65-5-22-9,59 0 15 8,-59 0-15-7,57 0 10 4,-57 0-10-5,54 0 11 6,-54 0-11-6,47 0 3 8,-47 0-3-8,44 0 6 8,-44 0-6-7,39 0 1 6,-39 0-1-7,28 0 7 8,-28 0-7-8,23 0 0 6,-23 0 0-6,10 0 3 9,-10 0-3-9,10 0 2 8,-10 0-2-8,3 0 0 8,-3 0 0-8,3 0 1 6,-3 0-1-6,0 0 1 8,0 0-1-8,0 0-1 9,0 0 1-9,0 0 2 4,0 0-2-4,0 0-2 9,0 0 2-9,0 0 1 7,0 0-1-7,0 3-1 10,0-3 1-10,-36 11-1 4,36-11 1-4,-51 17-1 8,51-17 1-8,-65 13 0 9,65-13 0-9,-76 15-1 9,76-15 1-9,-74 12-2 5,74-12 2-5,-75 5 0 8,75-5 0-8,-71 6-1 8,71-6 1-8,-64 0 2 7,64 0-2-7,-54 0 0 7,54 0 0-7,-46 0 2 8,46 0-2-8,-33 0-2 7,33 0 2-7,-26 0 0 9,26 0 0-9,-15 0 0 5,15 0 0-5,-10 0 0 7,10 0 0-6,-3 0 2 7,3 0-2-8,0 0-1 11,0 0 1-11,0 0 1 6,0 0-1-6,0 0 7 7,0 0-7-7,0 0 1 6,0 0-1-6,18 0 12 10,-18 0-12-9,55 0 23 2,-55 0-23-3,60 0 4 9,-60 0-4-9,61 0 4 7,-61 0-4-7,51 0 3 8,-51 0-3-7,41 6 4 4,-41-6-4-4,32 3 10 7,-32-3-10-8,23 5 4 7,-23-5-4-6,14 5 1 7,-14-5-1-8,6 4-1 6,-6-4 1-6,0 3-15 7,0-3 15-7,0 5-58 10,0-5 58-10,0 0-134 6,0 0 134-6,-7 0-306 6,7 0 306-6,-19 0-761 9,19 0 761-9</inkml:trace>
    </iact:actionData>
  </iact:action>
  <iact:action type="add" startTime="23498">
    <iact:property name="dataType"/>
    <iact:actionData xml:id="d5">
      <inkml:trace xmlns:inkml="http://www.w3.org/2003/InkML" xml:id="stk5" contextRef="#ctx0" brushRef="#br0">8387 17482 301 0,'0'0'0'2,"0"0"193"0,0 0-193-1,0 0 81 5,0 0-81-6,0 0 127 8,0 0-127-8,0 0 151 7,0 0-151-7,0 0 134 10,0 0-134-10,0 0 140 9,0 0-140-9,0 0 126 3,0 0-126-2,11-5 102 8,-11 5-102-8,0 0 88 9,0 0-88-10,0 0 84 6,0 0-84-6,0 18 67 5,0-18-67-5,0 44 25 7,0-44-25-7,-21 50 28 8,21-50-28-8,-17 51 27 8,17-51-27-8,-19 56 22 6,19-56-22-6,-20 50 15 8,20-50-15-8,-13 47 12 9,13-47-12-8,-12 40 10 3,12-40-10-4,-6 24 18 8,6-24-18-8,-3 13 17 7,3-13-17-7,-4 8 15 9,4-8-15-9,0 3 7 6,0-3-7-6,0 0 12 8,0 0-12-8,0 0 3 8,0 0-3-8,0 0 4 8,0 0-4-8,0 0 7 9,0 0-7-9,0 0 3 6,0 0-3-6,0 0 4 7,0 0-4-7,0 0 4 8,0 0-4-8,0 0 20 7,0 0-20-7,0 0 18 8,0 0-18-8,0 4 25 7,0-4-25-7,9 4 21 9,-9-4-21-8,36 6 14 5,-36-6-14-6,36 7 14 6,-36-7-14-6,39 0 14 8,-39 0-14-8,41 2 15 9,-41-2-15-9,38 0 8 5,-38 0-8-5,39 3 17 11,-39-3-17-11,43 0 12 6,-43 0-12-5,48 0 17 6,-48 0-17-7,54 0 11 6,-54 0-11-6,56 0 14 7,-56 0-14-7,63 0 0 9,-63 0 0-9,65 0 0 7,-65 0 0-7,69 0 0 8,-69 0 0-8,64 0 0 5,-64 0 0-5,68 0 0 10,-68 0 0-10,68 0 0 9,-68 0 0-9,61 0 0 6,-61 0 0-5,60 0 0 4,-60 0 0-5,64 0 0 9,-64 0 0-9,65 0 0 8,-65 0 0-8,66 0 0 7,-66 0 0-6,70 0 0 5,-70 0 0-5,67 0 0 5,-67 0 0-6,61 0 0 10,-61 0 0-10,60 0 0 7,-60 0 0-7,57 0 0 5,-57 0 0-5,48 0 0 8,-48 0 0-8,55 0 0 8,-55 0 0-8,51 0 0 9,-51 0 0-9,50 0 0 5,-50 0 0-5,57 0 0 9,-57 0 0-9,59 0 0 8,-59 0 0-8,64 0 0 7,-64 0 0-6,61 0 0 4,-61 0 0-5,64 0 0 10,-64 0 0-10,59 0 0 7,-59 0 0-7,57 0 0 8,-57 0 0-8,53 0 0 6,-53 0 0-6,53 0 0 7,-53 0 0-7,49 0 0 8,-49 0 0-8,55 0 0 7,-55 0 0-7,52 0 0 9,-52 0 0-9,57 0 0 6,-57 0 0-6,52 0 0 9,-52 0 0-9,52 2 0 8,-52-2 0-8,55 3 0 5,-55-3 0-5,49 3 0 13,-49-3 0-13,48 6 0 3,-48-6 0-3,48 0 0 6,-48 0 0-6,52 0 0 9,-52 0 0-9,49 0 0 7,-49 0 0-7,53 0 0 8,-53 0 0-8,63 0 0 9,-63 0 0-9,69 0 0 5,-69 0 0-5,65 5 0 11,-65-5 0-11,68 0 0 5,-68 0 0-5,67 6 0 12,-67-6 0-10,72 2 0 2,-72-2 0-4,74 4 0 6,-74-4 0-6,81 1 0 6,-81-1 0-5,83 8 0 11,-83-8 0-12,87 0 0 4,-87 0 0-4,84 4 0 5,-84-4 0-5,84 5 0 11,-84-5 0-11,87 0 0 5,-87 0 0-5,83 4 0 6,-83-4 0-5,81 0 0 7,-81 0 0-8,77 0 0 8,-77 0 0-8,76 0 0 8,-76 0 0-7,74 0 0 3,-74 0 0-4,79 3 0 9,-79-3 0-9,75 3 0 9,-75-3 0-9,74 5 0 6,-74-5 0-6,68 6 0 7,-68-6 0-7,67 6 0 9,-67-6 0-9,65 5 0 8,-65-5 0-8,61 0 0 7,-61 0 0-7,56 3 0 5,-56-3 0-5,55 3 0 8,-55-3 0-8,50 2 0 8,-50-2 0-8,50 7 0 12,-50-7 0-12,50 0 0 5,-50 0 0-5,48 0 0 5,-48 0 0-5,43 0 0 9,-43 0 0-9,43 0 0 11,-43 0 0-11,45 0 0 5,-45 0 0-5,45 0 0 6,-45 0 0-6,44 0 0 7,-44 0 0-7,43 0 0 8,-43 0 0-8,50 0 0 5,-50 0 0-5,45 0 0 10,-45 0 0-10,52 0 0 7,-52 0 0-7,48 0 0 8,-48 0 0-8,40 0 0 7,-40 0 0-7,36 0 0 9,-36 0 0-8,21 0 0 4,-21 0 0-5,16 0 0 9,-16 0 0-9,7 0 0 4,-7 0 0-4,3 0 0 12,-3 0 0-12,0 0 0 8,0 0 0-8,0 0 0 5,0 0 0-5,0 0 0 6,0 0 0-5,0 0 0 6,0 0 0-7,0 0 0 9,0 0 0-9,0 0 0 7,0 0 0-7,0 0 0 6,0 0 0-6,0 0 0 9,0 0 0-9,1 0 0 8,-1 0 0-8,0 0 0 8,0 0 0-8,0 0 0 5,0 0 0-5,0 5 0 8,0-5 0-8,0 0 0 11,0 0 0-11,12 0 0 8,-12 0 0-7,11 0 0 1,-11 0 0-2,21 0 0 9,-21 0 0-9,24 0 0 8,-24 0 0-8,21 0 0 5,-21 0 0-5,24 0 0 9,-24 0 0-9,26 0 0 8,-26 0 0-8,18 0 0 7,-18 0 0-7,16 0 0 6,-16 0 0-6,11 0 0 8,-11 0 0-7,12 0 0 11,-12 0 0-12,1 0 0 8,-1 0 0-7,0 0 0-1,0 0 0 0,0 0 0 8,0 0 0-7,0 0 0 6,0 0 0-7,0 0 0 9,0 0 0-9,0 0 0 7,0 0 0-7,0 0 0 6,0 0 0-6,0-5 0 8,0 5 0-8,0-40 0 9,0 40 0-9,0-51 0 7,0 51 0-7,0-64 0 5,0 64 0-4,0-64 0 11,0 64 0-11,-4-65 0 5,4 65 0-6,-9-68 0 2,9 68 0-1,0-68 0 7,0 68 0-8,0-61 0 9,0 61 0-9,0-51 0 7,0 51 0-7,0-30 0 6,0 30 0-6,0-15 0 9,0 15 0-9,0-12 0 7,0 12 0-7,0-1 0 10,0 1 0-10,0 0 0 4,0 0 0-3,0 0 0 7,0 0 0-8,0 0 0 8,0 0 0-8,0 0 0 8,0 0 0-8,-7 0-146 7,7 0 146-7,-13 0-259 6,13 0 259-6,-9 0-353 9,9 0 353-9,-11 0-706 8,11 0 706-8</inkml:trace>
    </iact:actionData>
  </iact:action>
  <iact:action type="add" startTime="27316">
    <iact:property name="dataType"/>
    <iact:actionData xml:id="d6">
      <inkml:trace xmlns:inkml="http://www.w3.org/2003/InkML" xml:id="stk6" contextRef="#ctx0" brushRef="#br0">15995 17258 282 0,'0'0'0'4,"0"0"421"-4,0 0-421 1,0 0 189 5,0 0-189-6,0 0 81 7,0 0-81-7,0 0 45 9,0 0-45-9,0 0 37 6,0 0-37-6,0 0 53 9,0 0-53-9,0 0 75 7,0 0-75-7,17 0 83 8,-17 0-83-8,3 0 76 6,-3 0-76-6,3 22 76 8,-3-22-76-8,3 28 56 8,-3-28-56-8,0 32 72 8,0-32-72-7,0 36 49 5,0-36-49-6,0 30 52 7,0-30-52-7,0 31 42 9,0-31-42-8,0 28 36 5,0-28-36-5,0 23 39 4,0-23-39-5,0 14 15 8,0-14-15-8,0 10 22 8,0-10-22-8,0 7 14 8,0-7-14-8,0 3 16 5,0-3-16-4,4 2 23 6,-4-2-23-6,0 0 21 8,0 0-21-9,0 0 11 7,0 0-11-7,0 0 18 5,0 0-18-5,0 0 11 10,0 0-11-10,0 0 10 6,0 0-10-5,0 3 16 7,0-3-16-8,0 12 16 5,0-12-16-5,6 13 15 8,-6-13-15-8,8 17 1 8,-8-17-1-8,6 12 9 8,-6-12-9-7,6 14 1 5,-6-14-1-6,4 5 8 9,-4-5-8-8,0 0 6 11,0 0-6-12,0 0 8 5,0 0-8-5,0 0 8 7,0 0-8-7,0 0 6 3,0 0-6-3,0 4 7 9,0-4-7-9,0 4 0 8,0-4 0-8,0 13 12 6,0-13-12-6,6 9 6 7,-6-9-6-6,7 21 3 7,-7-21-3-8,3 19 0 10,-3-19 0-10,5 15 0 4,-5-15 0-3,8 17 0 7,-8-17 0-7,3 10 0 5,-3-10 0-6,0 7 0 10,0-7 0-10,2 3 0 3,-2-3 0-2,0 0 0 7,0 0 0-8,0 0 0 8,0 0 0-8,3 0 0 9,-3 0 0-9,0 0 0 6,0 0 0-6,0 0 0 7,0 0 0-7,0 0 0 9,0 0 0-9,0 0 0 7,0 0 0-7,0 0 0 7,0 0 0-7,4 0 0 8,-4 0 0-8,0 0 0 7,0 0 0-7,0 0 0 9,0 0 0-9,0 0 0 5,0 0 0-5,0 0 0 8,0 0 0-8,0 0 0 9,0 0 0-9,9 5 0 8,-9-5 0-8,23 0 0 6,-23 0 0-6,30 5 0 8,-30-5 0-8,51 7 0 8,-51-7 0-7,48 0 0 9,-48 0 0-9,55 0 0 3,-55 0 0-4,58 0 0 6,-58 0 0-6,59 0 0 8,-59 0 0-8,57 0 0 9,-57 0 0-9,56 0 0 5,-56 0 0-4,56-7 0 5,-56 7 0-6,53 0 0 14,-53 0 0-11,64-5 0 1,-64 5 0-3,64-5 0 0,-64 5 0-1,69-3 0 6,-69 3 0-5,70-4 0 7,-70 4 0-8,65-3 0 12,-65 3 0-12,65-3 0 4,-65 3 0-4,61 0 0 7,-61 0 0-6,57-2 0 6,-57 2 0-7,55 0 0 8,-55 0 0-8,52 0 0 5,-52 0 0-5,57 0 0 11,-57 0 0-11,60 0 0 5,-60 0 0-4,63 0 0 8,-63 0 0-9,65 0 0 5,-65 0 0-5,70 0 0 8,-70 0 0-8,71 0 0 8,-71 0 0-8,75 0 0 9,-75 0 0-9,78 0 0 6,-78 0 0-6,74 0 0 7,-74 0 0-7,77 0 0 8,-77 0 0-8,72 0 0 14,-72 0 0-12,69 0 0 2,-69 0 0-4,66 0 0 4,-66 0 0-3,67-5 0 3,-67 5 0-4,61-6 0 9,-61 6 0-9,69-6 0 5,-69 6 0-5,70-8 0 9,-70 8 0-9,68-5 0 7,-68 5 0-7,67-7 0 8,-67 7 0-8,64-8 0 6,-64 8 0-6,63-5 0 9,-63 5 0-9,53-6 0 8,-53 6 0-8,52-6 0 9,-52 6 0-9,48 0 0 4,-48 0 0-4,47-5 0 12,-47 5 0-11,45 0 0 6,-45 0 0-7,48 0 0 6,-48 0 0-6,48 0 0 5,-48 0 0-5,46 0 0 8,-46 0 0-8,51 0 0 10,-51 0 0-10,51 0 0 6,-51 0 0-6,52 0 0 6,-52 0 0-6,54 0 0 8,-54 0 0-8,55 0 0 10,-55 0 0-10,53 0 0 6,-53 0 0-6,60 0 0 6,-60 0 0-6,61 0 0 7,-61 0 0-7,63 5 0 9,-63-5 0-9,63 6 0 7,-63-6 0-7,61 6 0 6,-61-6 0-6,53 0 0 10,-53 0 0-10,48 0 0 7,-48 0 0-7,49 0 0 8,-49 0 0-7,51 0 0 3,-51 0 0-3,57 0 0 7,-57 0 0-8,59 0 0 8,-59 0 0-8,61 0 0 7,-61 0 0-7,61 0 0 6,-61 0 0-6,65 0 0 12,-65 0 0-12,67 0 0 5,-67 0 0-5,61 0 0 7,-61 0 0-7,61 0 0 6,-61 0 0-6,59 0 0 8,-59 0 0-8,57 0 0 8,-57 0 0-8,47 0 0 9,-47 0 0-9,53 0 0 6,-53 0 0-6,44 0 0 9,-44 0 0-9,44 3 0 7,-44-3 0-7,48 0 0 8,-48 0 0-7,48 0 0 5,-48 0 0-6,49 0 0 8,-49 0 0-7,52 0 0 5,-52 0 0-6,51 0 0 10,-51 0 0-10,49 0 0 3,-49 0 0-2,48 0 0 14,-48 0 0-14,43 0 0 0,-43 0 0-1,45 0 0 7,-45 0 0-7,42 0 0 6,-42 0 0-6,47 0 0 7,-47 0 0-7,52 0 0 9,-52 0 0-8,45 0 0 6,-45 0 0-7,51 0 0 5,-51 0 0-4,46 0 0 6,-46 0 0-7,44 0 0 8,-44 0 0-8,47 0 0 8,-47 0 0-8,44-3 0 6,-44 3 0-6,45 0 0 8,-45 0 0-8,45 0 0 9,-45 0 0-9,50 0 0 8,-50 0 0-8,53 0 0 5,-53 0 0-5,61 0 0 10,-61 0 0-10,59 0 0 6,-59 0 0-6,58 0 0 10,-58 0 0-10,59 0 0 5,-59 0 0-5,54 0 0 7,-54 0 0-7,54 0 0 9,-54 0 0-9,53 0 0 7,-53 0 0-7,54 0 0 7,-54 0 0-7,49 0 0 7,-49 0 0-7,51 0 0 9,-51 0 0-9,48 0 0 7,-48 0 0-7,52 0 0 8,-52 0 0-8,46 0 0 6,-46 0 0-6,50 0 0 8,-50 0 0-8,49 0 0 9,-49 0 0-9,46 0 0 5,-46 0 0-5,52 0 0 9,-52 0 0-9,53 0 0 7,-53 0 0-7,56 0 0 9,-56 0 0-9,54 0 0 5,-54 0 0-5,51 0 0 10,-51 0 0-10,52 0 0 7,-52 0 0-7,43 0 0 9,-43 0 0-9,45 0 0 5,-45 0 0-5,41 0 0 8,-41 0 0-8,45 0 0 9,-45 0 0-9,40 0 0 6,-40 0 0-6,44 0 0 7,-44 0 0-6,43 0 0 5,-43 0 0-6,41 0 0 9,-41 0 0-9,39 0 0 7,-39 0 0-7,33 0 0 6,-33 0 0-6,32 0 0 9,-32 0 0-9,33 0 0 7,-33 0 0-7,31 0 0 9,-31 0 0-8,36 0 0 3,-36 0 0-4,36 0 0 9,-36 0 0-8,38 0 0 7,-38 0 0-8,42 0 0 6,-42 0 0-6,38 0 0 6,-38 0 0-6,36 0 0 10,-36 0 0-10,35 0 0 7,-35 0 0-7,32 0 0 9,-32 0 0-9,29 0 0 4,-29 0 0-4,36 0 0 13,-36 0 0-12,32 0 0 3,-32 0 0-4,30 0 0 7,-30 0 0-7,31 0 0 6,-31 0 0-6,26 0 0 7,-26 0 0-7,27 0 0 10,-27 0 0-10,26 0 0 6,-26 0 0-6,25 0 0 8,-25 0 0-8,20 0 0 7,-20 0 0-7,24 0 0 9,-24 0 0-8,18 0 0 4,-18 0 0-4,15 0 0 4,-15 0 0-5,13 0 0 8,-13 0 0-8,6 0 0 8,-6 0 0-8,4 0 0 9,-4 0 0-9,3 0 0 5,-3 0 0-5,0 0 0 8,0 0 0-7,0 0 0 7,0 0 0-8,0 0 0 6,0 0 0-6,0 0 0 7,0 0 0-7,0 0 0 9,0 0 0-9,0 0 0 7,0 0 0-7,0 0 0 8,0 0 0-8,0 0 0 6,0 0 0-6,0 0 0 10,0 0 0-10,0 0 0 7,0 0 0-7,0 0 0 7,0 0 0-7,0 0 0 7,0 0 0-7,0 0 0 7,0 0 0-6,0 0 0 6,0 0 0-7,0 0 0 9,0 0 0-9,0 0 0 5,0 0 0-5,0 0 0 12,0 0 0-11,0 0 0 6,0 0 0-7,0-31 0 6,0 31 0-4,0-54 0 1,0 54 0-3,0-65 0 10,0 65 0-10,0-70 0 6,0 70 0-6,0-73 0 9,0 73 0-8,0-69 0 2,0 69 0-2,-3-62 0 7,3 62 0-8,0-64 0 8,0 64 0-8,0-44 0 8,0 44 0-8,0-25 0 6,0 25 0-6,0-17 0 8,0 17 0-8,0-3 0 8,0 3 0-8,0 0 0 7,0 0 0-7,0 0 0 6,0 0 0-6,0 0 0 8,0 0 0-8,0 0 0 9,0 0 0-9,0 0 0 7,0 0 0-7,0 0 0 6,0 0 0-6,0 0 0 8,0 0 0-8,0 0 0 8,0 0 0-7,0 0 0 7,0 0 0-8,0-2 0 6,0 2 0-6,0-3 0 9,0 3 0-9,0 0 0 6,0 0 0-6,0-12 0 10,0 12 0-10,0-8 0 6,0 8 0-5,0-9 0 4,0 9 0-5,3-8 0 9,-3 8 0-9,1 0 0 8,-1 0 0-8,0 0 0 5,0 0 0-5,0-5 0 8,0 5 0-8,0 0 0 10,0 0 0-10,0 0 0 6,0 0 0-6,0 0 0 6,0 0 0-6,0 0-121 9,0 0 121-9,-4 0-208 8,4 0 208-8,-10 11-308 7,10-11 308-7,0 26-510 6,0-26 510-6</inkml:trace>
    </iact:actionData>
  </iact:action>
  <iact:action type="add" startTime="33199">
    <iact:property name="dataType"/>
    <iact:actionData xml:id="d7">
      <inkml:trace xmlns:inkml="http://www.w3.org/2003/InkML" xml:id="stk7" contextRef="#ctx0" brushRef="#br0">13619 17186 424 0,'0'0'0'1,"0"0"178"3,0 0-178-4,0 0 61 6,0 0-61-6,0 0 66 9,0 0-66-9,0 0 86 8,0 0-86-8,0 0 54 5,0 0-54-5,0 0 53 9,0 0-53-9,0 0 62 8,0 0-62-8,-197-47 23 8,197 47-23-8,-69-19 20 8,69 19-20-8,-66-25 10 5,66 25-10-4,-60-20 4 6,60 20-4-7,-52-12 1 9,52 12-1-9,-39-13 2 8,39 13-2-8,-32-4 2 6,32 4-2-6,-14-2 0 9,14 2 0-9,-10 0 3 7,10 0-3-7,-3 0 1 6,3 0-1-6,0 0 5 8,0 0-5-8,0 0 27 8,0 0-27-8,13 0 71 8,-13 0-71-8,58 0 67 8,-58 0-67-8,88 0 5 7,-88 0-5-7,102 2 23 7,-102-2-23-7,102 9 33 11,-102-9-33-11,87 8 58 6,-87-8-58-5,67 7 53 6,-67-7-53-7,44 5 42 6,-44-5-42-6,17 0 29 9,-17 0-29-9,7 0 14 4,-7 0-14-4,0 0 11 8,0 0-11-8,0 0 0 8,0 0 0-8,-4 3 0 8,4-3 0-8,-46 2-7 7,46-2 7-7,-74 3 0 7,74-3 0-6,-93 4 1 8,93-4-1-9,-89 2 2 6,89-2-2-6,-79 6 4 9,79-6-4-9,-57 5 0 5,57-5 0-5,-40 2 0 13,40-2 0-12,-19 3 0 3,19-3 0-4,-5 7 0 6,5-7 0-6,0 0 3 6,0 0-3-6,0 0 6 11,0 0-6-11,0 3 3 8,0-3-3-8,41 10 0 4,-41-10 0-3,51 14-19 5,-51-14 19-6,68 12-51 9,-68-12 51-8,52 5-137 6,-52-5 137-7,16 0-195 6,-16 0 195-6,0 0-441 7,0 0 441-7</inkml:trace>
    </iact:actionData>
  </iact:action>
  <iact:action type="add" startTime="35132">
    <iact:property name="dataType"/>
    <iact:actionData xml:id="d8">
      <inkml:trace xmlns:inkml="http://www.w3.org/2003/InkML" xml:id="stk8" contextRef="#ctx0" brushRef="#br0">2892 11632 689 0,'0'0'0'1,"0"0"212"5,0 0-212-6,0 0 88 7,0 0-88-7,0 0 94 6,0 0-94-6,0 0 45 9,0 0-45-9,0 0 47 8,0 0-47-8,0 0 48 8,0 0-48-8,0 0 89 6,0 0-89-6,-91-29 74 7,91 29-74-7,-57 0 52 8,57 0-52-8,-66 0 32 8,66 0-32-7,-71 22 23 4,71-22-23-5,-83 40 23 9,83-40-23-9,-90 53 28 7,90-53-28-7,-95 62 22 8,95-62-22-8,-96 65 9 8,96-65-9-8,-93 71 16 6,93-71-16-6,-88 72 9 11,88-72-9-11,-80 76 21 19,80-76-21-19,-77 85 9 1,77-85-9-1,-68 90 18 0,68-90-18 1,-65 99 6 6,65-99-6-7,-64 103 7 13,64-103-7-13,-55 99 3 2,55-99-3-2,-49 92 2 8,49-92-2-8,-41 79-1 8,41-79 1-8,-36 61 3 10,36-61-3-10,-21 54 5 3,21-54-5-3,-11 40 5 8,11-40-5-8,-4 34 9 8,4-34-9-8,0 30 24 8,0-30-24-8,0 28 24 9,0-28-24-9,18 26 18 5,-18-26-18-5,44 27 14 8,-44-27-14-8,64 25 10 9,-64-25-10-9,76 17 1 7,-76-17-1-7,85 10 7 7,-85-10-7-7,91 0 1 10,-91 0-1-10,90 0 11 5,-90 0-11-5,90 0 1 9,-90 0-1-6,92 0 9 0,-92 0-9-3,89 0 7 8,-89 0-7-8,93-12 7 8,-93 12-7-8,88-20 0 6,-88 20 0-6,90-34 2 8,-90 34-2-8,87-43-3 8,-87 43 3-7,84-50 3 7,-84 50-3-8,75-51 1 5,-75 51-1-5,71-51 5 7,-71 51-5-6,64-41 9 7,-64 41-9-8,51-41 11 8,-51 41-11-8,53-49 10 6,-53 49-10-6,47-47 3 8,-47 47-3-8,52-54 3 8,-52 54-3-8,45-60 0 8,-45 60 0-8,41-54 1 7,-41 54-1-7,40-57 7 7,-40 57-7-7,39-52 2 9,-39 52-2-9,28-47 20 6,-28 47-20-6,26-44 7 6,-26 44-7-6,19-42 9 9,-19 42-9-9,17-46 3 9,-17 46-3-9,12-42 0 6,-12 42 0-6,16-47 0 6,-16 47 0-6,13-48 3 8,-13 48-3-8,10-49-3 9,-10 49 3-9,9-39 4 8,-9 39-4-8,7-34 2 8,-7 34-2-8,1-30 4 5,-1 30-4-5,3-26-4 8,-3 26 4-8,0-31 0 9,0 31 0-9,0-30 0 7,0 30 0-7,0-37 0 6,0 37 0-5,0-37 0 7,0 37 0-8,0-34-1 8,0 34 1-8,-4-28 0 6,4 28 0-6,-16-27-5 8,16 27 5-8,-16-22 5 7,16 22-5-7,-23-24-3 9,23 24 3-9,-28-19 1 5,28 19-1-5,-42-13-1 9,42 13 1-9,-59-15-1 8,59 15 1-8,-70-6 0 9,70 6 0-9,-74-6-1 4,74 6 1-4,-66 0 4 9,66 0-4-9,-64 0 0 8,64 0 0-8,-48 0 4 9,48 0-4-9,-45 0-2 4,45 0 2-3,-35 0 0 7,35 0 0-8,-23 14-20 8,23-14 20-8,-23 20-60 7,23-20 60-7,-15 29-127 7,15-29 127-7,-13 30-200 7,13-30 200-6,0 12-341 6,0-12 341-7</inkml:trace>
    </iact:actionData>
  </iact:action>
  <iact:action type="add" startTime="36553">
    <iact:property name="dataType"/>
    <iact:actionData xml:id="d9">
      <inkml:trace xmlns:inkml="http://www.w3.org/2003/InkML" xml:id="stk9" contextRef="#ctx0" brushRef="#br0">4368 8681 437 0,'0'0'0'1,"0"0"321"2,0 0-321-3,0 0 165 6,0 0-165-6,0 0 128 8,0 0-128-8,0 0 125 7,0 0-125-7,0 0 89 9,0 0-89-9,0 0 66 7,0 0-66-7,0 0 66 6,0 0-66-6,16 5 41 9,-16-5-41-9,-39 0 56 8,39 0-56-8,-57 0 41 5,57 0-41-5,-64 0 31 9,64 0-31-9,-74 0 32 8,74 0-32-8,-87 0 29 7,87 0-29-6,-97 0 23 4,97 0-23-5,-104 0 11 10,104 0-11-10,-103 0 16 6,103 0-16-5,-97 0 4 10,97 0-4-11,-94 13 17 3,94-13-17-2,-84 21 1 6,84-21-1-7,-77 25 13 9,77-25-13-9,-73 28 10 8,73-28-10-8,-63 34 14 5,63-34-14-5,-57 34 14 9,57-34-14-9,-45 37 6 9,45-37-6-9,-43 38 3 6,43-38-3-6,-40 44 2 8,40-44-2-8,-33 47 3 8,33-47-3-8,-30 47 2 8,30-47-2-7,-26 54 6 6,26-54-6-7,-18 56 2 4,18-56-2-3,-13 57 0 7,13-57 0-8,-10 52 3 9,10-52-3-9,0 52 0 8,0-52 0-8,0 42-1 4,0-42 1-4,0 37 0 9,0-37 0-9,17 36 0 7,-17-36 0-6,45 30 6 8,-45-30-6-9,61 32 4 4,-61-32-4-4,74 33 2 9,-74-33-2-9,97 32-1 8,-97-32 1-8,102 24 2 8,-102-24-2-8,108 25 1 5,-108-25-1-5,112 17 1 13,-112-17-1-12,116 11 3 4,-116-11-3-4,117 9 2 3,-117-9-2-4,124 0 2 8,-124 0-2-8,124 0 6 6,-124 0-6-6,125 0 1 10,-125 0-1-9,117 0 17 5,-117 0-17-6,116 0 9 5,-116 0-9-5,121 0 25 9,-121 0-25-9,116 0 13 8,-116 0-13-8,108 0 8 7,-108 0-8-7,105 0 8 6,-105 0-8-6,97 0 1 9,-97 0-1-9,93-3 0 7,-93 3 0-7,84-8 2 10,-84 8-2-10,84-9 1 3,-84 9-1-2,84-9 1 7,-84 9-1-8,77-8 0 9,-77 8 0-9,82-5 3 8,-82 5-3-8,71-3 2 5,-71 3-2-5,70-4 1 9,-70 4-1-9,61-5 0 7,-61 5 0-7,53-5 3 8,-53 5-3-8,47-8 1 7,-47 8-1-7,46-12-1 8,-46 12 1-8,41-14 4 9,-41 14-4-9,33-17 1 7,-33 17-1-7,33-21 1 6,-33 21-1-6,28-24-1 8,-28 24 1-8,29-25-2 8,-29 25 2-8,25-28 0 8,-25 28 0-8,18-26-2 6,-18 26 2-6,21-25 0 8,-21 25 0-7,13-20-3 5,-13 20 3-6,4-14 3 10,-4 14-3-10,7-10-2 4,-7 10 2-4,3-12 3 8,-3 12-3-7,0-13-3 7,0 13 3-8,0-22-3 8,0 22 3-8,0-30-1 6,0 30 1-6,0-36-4 8,0 36 4-8,-23-40-5 8,23 40 5-8,-43-44-1 8,43 44 1-8,-48-43-2 8,48 43 2-8,-64-41-3 6,64 41 3-6,-74-43 3 7,74 43-3-7,-96-42 1 8,96 42-1-8,-108-42 2 6,108 42-2-6,-126-44 0 9,126 44 0-9,-131-37 1 7,131 37-1-5,-133-37 4 5,133 37-4-7,-125-34 4 5,125 34-4-5,-120-30 2 9,120 30-2-8,-116-29 0 6,116 29 0-7,-102-20 4 9,102 20-4-8,-97-13-4 3,97 13 4-3,-91-2 0 6,91 2 0-6,-83 0-1 5,83 0 1-6,-78 0-6 8,78 0 6-8,-72 9-4 7,72-9 4-7,-64 30-6 8,64-30 6-8,-57 30-21 8,57-30 21-8,-56 25-64 7,56-25 64-7,-48 26-125 7,48-26 125-7,-7 2-213 7,7-2 213-7,0 0-359 12,0 0 359-12</inkml:trace>
    </iact:actionData>
  </iact:action>
  <iact:action type="add" startTime="37923">
    <iact:property name="dataType"/>
    <iact:actionData xml:id="d10">
      <inkml:trace xmlns:inkml="http://www.w3.org/2003/InkML" xml:id="stk10" contextRef="#ctx0" brushRef="#br0">7781 6268 312 0,'0'0'0'1,"0"0"489"4,0 0-489-4,0 0 231 6,0 0-231-7,0 0 131 6,0 0-131-5,0 0 123 5,0 0-123-6,0 0 62 9,0 0-62-9,0 0 52 7,0 0-52-7,0 0 50 7,0 0-50-7,-76-13 46 8,76 13-46-8,-64 0 30 8,64 0-30-8,-80 0 28 7,80 0-28-7,-90-9 24 6,90 9-24-6,-95-5 18 10,95 5-18-10,-103-8 20 7,103 8-20-7,-102-6 13 9,102 6-13-8,-88 0 12 3,88 0-12-4,-81 0 8 8,81 0-8-8,-76 0 9 8,76 0-9-8,-68 0 4 10,68 0-4-10,-61 0 4 5,61 0-4-5,-64 0 3 8,64 0-3-8,-49 11 2 8,49-11-2-8,-48 8 1 8,48-8-1-8,-36 9 2 8,36-9-2-8,-27 5-1 5,27-5 1-5,-24 10 2 13,24-10-2-12,-17 7 3 4,17-7-3-5,-16 21 2 4,16-21-2-3,-13 26 5 6,13-26-5-7,-16 32 8 11,16-32-8-11,-10 40 6 6,10-40-6-5,-10 44 5 2,10-44-5-3,-3 51 1 9,3-51-1-9,0 54 5 7,0-54-5-6,0 56 0 7,0-56 0-8,0 62 18 4,0-62-18-4,11 64 4 10,-11-64-4-10,25 68 13 8,-25-68-13-8,32 67 13 7,-32-67-13-7,32 65 23 6,-32-65-23-6,39 64 18 9,-39-64-18-9,38 60 11 8,-38-60-11-8,40 58 12 8,-40-58-12-7,47 62 4 5,-47-62-4-6,49 64 22 6,-49-64-22-6,57 71 5 10,-57-71-5-10,68 77 18 6,-68-77-18-5,69 75 13 4,-69-75-13-5,71 71 18 9,-71-71-18-9,73 61 9 11,-73-61-9-11,68 62 8 11,-68-62-8-10,69 57 11-1,-69-57-11 0,67 52 3 8,-67-52-3-8,58 51 5 6,-58-51-5-6,57 45 0 10,-57-45 0-9,50 45 6 3,-50-45-6-4,57 44 2 8,-57-44-2-8,56 51 3 7,-56-51-3-7,60 49 1 9,-60-49-1-9,58 45 0 6,-58-45 0-6,59 45 1 8,-59-45-1-8,61 36 4 8,-61-36-4-8,54 31 3 7,-54-31-3-7,61 27 1 8,-61-27-1-8,56 24 5 6,-56-24-5-6,49 22 1 14,-49-22-1-14,54 19 10 4,-54-19-10-4,54 23 1 4,-54-23-1-4,53 25 1 8,-53-25-1-8,55 29 0 8,-55-29 0-8,57 33 2 9,-57-33-2-9,57 40 0 6,-57-40 0-6,59 41 1 9,-59-41-1-9,54 43 1 7,-54-43-1-7,46 39 1 9,-46-39-1-9,41 34 11 4,-41-34-11-4,33 25 5 9,-33-25-5-9,35 20 5 8,-35-20-5-8,32 19 1 8,-32-19-1-8,29 17 1 5,-29-17-1-5,39 16 0 9,-39-16 0-9,36 21 0 8,-36-21 0-8,38 15 0 7,-38-15 0-7,36 13 2 8,-36-13-2-8,33 14-1 7,-33-14 1-7,31 11 3 7,-31-11-3-7,32 9 1 9,-32-9-1-9,27 11 2 5,-27-11-2-5,23 8-2 8,-23-8 2-8,22 9 0 12,-22-9 0-12,20 8 0 10,-20-8 0-9,23 6 0-1,-23-6 0 0,21 3 0 8,-21-3 0-8,27 0 0 7,-27 0 0-7,22 0 0 9,-22 0 0-9,19 0-3 5,-19 0 3-5,17 0 3 9,-17 0-3-9,12 0-3 7,-12 0 3-7,14 0-1 10,-14 0 1-10,15-6-7 5,-15 6 7-5,14-24-1 8,-14 24 1-8,16-37-4 9,-16 37 4-9,16-42-1 7,-16 42 1-7,13-48-2 7,-13 48 2-7,12-53-5 6,-12 53 5-6,12-54 5 10,-12 54-5-10,8-54-3 7,-8 54 3-7,7-47 3 7,-7 47-3-7,0-55-3 7,0 55 3-7,0-50 0 8,0 50 0-8,0-58-2 9,0 58 2-9,0-65-4 4,0 65 4-4,-18-74-1 9,18 74 1-9,-34-79-3 7,34 79 3-7,-33-86 2 12,33 86-2-12,-39-87-2 4,39 87 2-4,-35-85 2 6,35 85-2-6,-38-82-2 9,38 82 2-9,-39-72 0 8,39 72 0-8,-36-65-1 6,36 65 1-6,-36-62 0 8,36 62 0-8,-37-58 0 8,37 58 0-7,-36-57-1 5,36 57 1-6,-39-56-1 7,39 56 1-7,-33-56-2 9,33 56 2-9,-39-58 2 9,39 58-2-8,-38-54 0 4,38 54 0-5,-36-57 4 5,36 57-4-5,-44-56-4 9,44 56 4-9,-48-57 0 7,48 57 0-7,-49-55 0 9,49 55 0-9,-51-59-1 5,51 59 1-5,-43-52 0 10,43 52 0-10,-44-47-1 6,44 47 1-6,-37-42 1 11,37 42-1-11,-34-36 1 3,34 36-1-2,-32-27 3 7,32 27-3-8,-30-25-3 8,30 25 3-8,-30-16-1 7,30 16 1-7,-31-17 0 7,31 17 0-7,-30-20 0 8,30 20 0-8,-34-19 1 8,34 19-1-8,-37-20 0 8,37 20 0-8,-42-22 0 6,42 22 0-5,-41-24 0 6,41 24 0-7,-41-21 3 8,41 21-3-8,-40-26 3 8,40 26-3-8,-36-22 0 5,36 22 0-5,-40-20 0 9,40 20 0-9,-33-19 2 8,33 19-2-8,-24-18 0 7,24 18 0-7,-24-13 0 6,24 13 0-6,-17-12-1 11,17 12 1-11,-16-11-2 5,16 11 2-5,-19-11 2 9,19 11-2-9,-20-10 6 5,20 10-6-5,-20-10 0 8,20 10 0-8,-24-10 7 8,24 10-7-8,-24-12 0 8,24 12 0-8,-29-13 2 6,29 13-2-5,-32-16 1 7,32 16-1-8,-32-14 0 8,32 14 0-8,-32-11 2 8,32 11-2-8,-32-12 1 7,32 12-1-6,-24-8 2 5,24 8-2-6,-19-8 3 12,19 8-3-11,-15-9 3 3,15 9-3-4,-10-8 3 5,10 8-3-5,-13-11-3 8,13 11 3-8,-12-17 1 8,12 17-1-8,-8-17 0 7,8 17 0-7,-8-13 0 6,8 13 0-6,-4-9-3 10,4 9 3-10,0-2-16 6,0 2 16-6,0 0-41 9,0 0 41-9,0 0-76 5,0 0 76-5,0 15-192 8,0-15 192-8,13 22-263 8,-13-22 263-8,10 38-412 9,-10-38 412-9</inkml:trace>
    </iact:actionData>
  </iact:action>
  <iact:action type="add" startTime="42183">
    <iact:property name="dataType"/>
    <iact:actionData xml:id="d11">
      <inkml:trace xmlns:inkml="http://www.w3.org/2003/InkML" xml:id="stk11" contextRef="#ctx0" brushRef="#br0">4003 15832 100 0,'0'0'0'2,"0"0"159"2,0 0-159-4,0 0 91 6,0 0-91-6,0 0 101 8,0 0-101-7,0 0 123 6,0 0-123-7,0 0 142 8,0 0-142-8,0 0 133 8,0 0-133-8,0 0 126 6,0 0-126-6,0 0 88 8,0 0-88-8,23-8 73 8,-23 8-73-8,0 0 58 7,0 0-58-7,0 0 51 7,0 0-51-7,0 0 56 8,0 0-56-8,0 0 45 9,0 0-45-9,0 0 46 5,0 0-46-5,0-2 39 8,0 2-39-7,0 0 32 6,0 0-32-7,-9-3 20 8,9 3-20-8,-20-2 41 6,20 2-41-6,-28 0 10 8,28 0-10-8,-27 0 13 8,27 0-13-8,-29 0 10 7,29 0-10-7,-31 0 12 7,31 0-12-7,-36 0 22 8,36 0-22-8,-36 0 20 8,36 0-20-8,-35 7 22 7,35-7-22-6,-30 13 9 6,30-13-9-7,-32 19 21 9,32-19-21-9,-25 13 2 7,25-13-2-7,-29 17 10 8,29-17-10-8,-25 25 7 8,25-25-7-8,-26 26 15 7,26-26-15-7,-20 30 18 7,20-30-18-7,-20 35 16 7,20-35-16-7,-16 35 11 6,16-35-11-6,-12 44 5 9,12-44-5-9,-11 45 10 7,11-45-10-7,-13 47 5 9,13-47-5-9,-9 44 15 7,9-44-15-7,-6 37 5 6,6-37-5-5,-6 39 14 6,6-39-14-7,0 32 14 8,0-32-14-7,0 30 8 4,0-30-8-5,0 34 12 9,0-34-12-9,0 37 3 11,0-37-3-11,0 42 5 8,0-42-5-6,0 40 4-2,0-40-4 0,12 41 10 10,-12-41-10-10,14 28 2 6,-14-28-2-5,19 23 5 7,-19-23-5-8,23 19 2 5,-23-19-2-5,28 17 5 9,-28-17-5-9,38 15 1 7,-38-15-1-7,40 13 1 10,-40-13-1-10,47 9-1 4,-47-9 1-4,43 8 3 8,-43-8-3-8,38 7 2 8,-38-7-2-8,36 2 2 9,-36-2-2-9,39 0-1 6,-39 0 1-6,33 0 0 8,-33 0 0-8,38 0-1 8,-38 0 1-8,33 0-2 7,-33 0 2-7,37 0-1 7,-37 0 1-7,33 0-1 7,-33 0 1-7,36-15-7 9,-36 15 7-9,31-24 0 7,-31 24 0-7,30-25 0 7,-30 25 0-7,28-34-7 8,-28 34 7-8,26-37 1 7,-26 37-1-6,26-37-2 7,-26 37 2-8,20-47-5 7,-20 47 5-7,23-40-2 7,-23 40 2-7,15-37-2 12,-15 37 2-12,13-22 0 6,-13 22 0-6,1-10-1 3,-1 10 1-2,3-7 2 6,-3 7-2-6,0 0-3 6,0 0 3-7,0 0 4 9,0 0-4-9,0 0-2 7,0 0 2-7,0 0 0 7,0 0 0-7,6 0 0 9,-6 0 0-8,0 0 0 7,0 0 0-6,0 0-1 4,0 0 1-6,0 0-1 3,0 0 1-2,0 0-4 9,0 0 4-9,0-5-3 5,0 5 3-6,0-5 0 5,0 5 0-5,-20-9-1 8,20 9 1-8,-41-6 1 13,41 6-1-11,-39-5 0 0,39 5 0-2,-46 0 3 4,46 0-3-3,-35 0 1 7,35 0-1-8,-36 0 2 8,36 0-2-8,-31 0 1 10,31 0-1-10,-26 0 2 5,26 0-2-5,-17 0 4 7,17 0-4-7,-6 0 3 7,6 0-3-6,-4 0 0 7,4 0 0-8,0 0 0 6,0 0 0-6,0 0-1 7,0 0 1-7,0 0-2 8,0 0 2-8,0 0-19 8,0 0 19-8,7 0-73 6,-7 0 73-6,27-24-108 10,-27 24 108-10,37-20-174 8,-37 20 174-8,10-5-250 7,-10 5 250-7,13-2-337 6,-13 2 337-6</inkml:trace>
    </iact:actionData>
  </iact:action>
  <iact:action type="add" startTime="43195">
    <iact:property name="dataType"/>
    <iact:actionData xml:id="d12">
      <inkml:trace xmlns:inkml="http://www.w3.org/2003/InkML" xml:id="stk12" contextRef="#ctx0" brushRef="#br0">4485 16398 772 0,'0'0'0'1,"0"0"228"3,0 0-228-3,0 0 127 7,0 0-127-8,0 0 115 8,0 0-115-8,0 0 70 6,0 0-70-6,0 0 27 7,0 0-27-7,0 0 44 9,0 0-44-9,0 0 30 6,0 0-30-6,144 9 19 8,-144-9-19-8,23-7 11 7,-23 7-11-7,25-19 14 9,-25 19-14-9,23-26 10 6,-23 26-10-6,17-30 9 8,-17 30-9-8,16-32 3 9,-16 32-3-8,12-25-2 6,-12 25 2-5,1-24 0 4,-1 24 0-5,0-21 0 6,0 21 0-7,0-11-1 5,0 11 1-5,0-12-3 10,0 12 3-9,-17-10-1 1,17 10 1-2,-32-3-3 10,32 3 3-9,-32 0-7 6,32 0 7-7,-36 0 6 10,36 0-6-8,-41 0 0 1,41 0 0-2,-40 13 2 3,40-13-2-4,-40 20 4 9,40-20-4-9,-23 26 5 8,23-26-5-8,-21 28 6 6,21-28-6-6,-16 24 19 9,16-24-19-9,-12 27 22 9,12-27-22-9,0 33 34 6,0-33-34-5,0 36 39 4,0-36-39-4,0 43 37 6,0-43-37-7,16 45 20 11,-16-45-20-11,36 45 27 9,-36-45-27-9,36 35 19 2,-36-35-19-1,38 32 15 7,-38-32-15-8,31 17 12 8,-31-17-12-8,23 8 3 9,-23-8-3-9,16 7 0 6,-16-7 0-6,13 0-9 7,-13 0 9-7,7 0-14 7,-7 0 14-7,13 0-53 8,-13 0 53-8,12 0-80 8,-12 0 80-8,11 0-113 6,-11 0 113-6,5-17-175 9,-5 17 175-9,0-9-207 8,0 9 207-8,0-13-319 6,0 13 319-6</inkml:trace>
    </iact:actionData>
  </iact:action>
  <iact:action type="add" startTime="43727">
    <iact:property name="dataType"/>
    <iact:actionData xml:id="d13">
      <inkml:trace xmlns:inkml="http://www.w3.org/2003/InkML" xml:id="stk13" contextRef="#ctx0" brushRef="#br0">5046 16301 289 0,'0'0'0'1,"0"0"316"4,0 0-316-4,0 0 106 6,0 0-106-7,0 0 94 7,0 0-94-7,0 0 67 8,0 0-67-8,0 0 39 8,0 0-39-7,0 0 75 5,0 0-75-6,-8-8 88 8,8 8-88-8,-37 20 55 5,37-20-55-4,-40 17 33 7,40-17-33-8,-32 25 60 8,32-25-60-8,-35 20 41 8,35-20-41-8,-28 32 64 7,28-32-64-7,-20 24 43 6,20-24-43-6,-13 32 43 9,13-32-43-9,-4 25 28 7,4-25-28-7,0 20 19 7,0-20-19-7,0 13 22 8,0-13-22-8,16 11 15 7,-16-11-15-7,42 6 1 8,-42-6-1-7,46 0 2 4,-46 0-2-4,48 0-2 7,-48 0 2-8,41-11 4 8,-41 11-4-8,31-34-4 8,-31 34 4-8,28-42-1 7,-28 42 1-7,20-51-2 10,-20 51 2-10,18-50-3 6,-18 50 3-6,8-45-28 9,-8 45 28-9,3-42-48 6,-3 42 48-6,0-32-88 6,0 32 88-6,0-25-95 9,0 25 95-9,0-16-157 7,0 16 157-7,0 0-202 6,0 0 202-6,0 0-386 15,0 0 386-15</inkml:trace>
    </iact:actionData>
  </iact:action>
  <iact:action type="add" startTime="44126">
    <iact:property name="dataType"/>
    <iact:actionData xml:id="d14">
      <inkml:trace xmlns:inkml="http://www.w3.org/2003/InkML" xml:id="stk14" contextRef="#ctx0" brushRef="#br0">5564 16156 558 0,'0'0'0'1,"0"0"231"3,0 0-231-4,0 0 96 7,0 0-96-7,0 0 81 9,0 0-81-9,0 0 94 5,0 0-94-5,0 0 63 8,0 0-63-8,0 0 55 9,0 0-55-9,-164-11 54 6,164 11-54-6,-41 22 53 7,41-22-53-7,-36 25 42 9,36-25-42-9,-27 31 41 8,27-31-41-7,-18 38 34 3,18-38-34-4,-10 37 30 9,10-37-30-9,-1 44 27 7,1-44-27-7,0 39 14 9,0-39-14-8,0 36 10 6,0-36-10-7,27 26 0 6,-27-26 0-6,42 13 3 8,-42-13-3-8,47 0 0 7,-47 0 0-7,52 0-3 7,-52 0 3-7,48-19-12 8,-48 19 12-8,49-56-5 10,-49 56 5-10,40-73-5 7,-40 73 5-6,25-85-9 8,-25 85 9-9,19-93-10 2,-19 93 10-1,4-103-24 8,-4 103 24-9,0-99-19 7,0 99 19-7,0-87-10 7,0 87 10-7,0-67-6 7,0 67 6-7,0-45-16 8,0 45 16-8,-3-19-8 8,3 19 8-8,-4-7-7 9,4 7 7-9,-4 0 0 7,4 0 0-7,-9 0 3 6,9 0-3-6,-12 22 15 10,12-22-15-9,-16 57 19 3,16-57-19-4,-10 82 19 8,10-82-19-8,-6 99 29 7,6-99-29-7,0 105 20 9,0-105-20-9,0 105 28 6,0-105-28-6,0 95 11 9,0-95-11-5,0 74 6 1,0-74-6-5,0 65 2 6,0-65-2-6,0 37 0 5,0-37 0-5,0 29-6 9,0-29 6-9,0 15-40 7,0-15 40-7,0 5-90 8,0-5 90-8,14 0-107 6,-14 0 107-6,14 0-176 9,-14 0 176-8,6-22-296 5,-6 22 296-6,7-20-463 9,-7 20 463-9</inkml:trace>
    </iact:actionData>
  </iact:action>
  <iact:action type="add" startTime="44587">
    <iact:property name="dataType"/>
    <iact:actionData xml:id="d15">
      <inkml:trace xmlns:inkml="http://www.w3.org/2003/InkML" xml:id="stk15" contextRef="#ctx0" brushRef="#br0">5761 16398 520 0,'0'0'0'1,"0"0"216"0,0 0-216 0,0 0 117 6,0 0-117-7,0 0 120 6,0 0-120-6,169-31 68 8,-169 31-68-8,44-31 58 8,-44 31-58-8,36-35 43 7,-36 35-43-7,25-33 22 6,-25 33-22-6,16-37 5 9,-16 37-5-9,0-31 0 7,0 31 0-7,0-21-3 7,0 21 3-7,0-17-3 9,0 17 3-9,-23-10-5 7,23 10 5-7,-37 0-7 10,37 0 7-9,-46 0-13 3,46 0 13-4,-41 15 0 11,41-15 0-11,-34 37 16 5,34-37-16-5,-29 45 13 7,29-45-13-7,-24 44 28 6,24-44-28-5,-16 43 14 6,16-43-14-7,-4 45 30 8,4-45-30-8,0 39 36 10,0-39-36-10,0 43 56 7,0-43-56-6,0 30 48 3,0-30-48-3,28 25 30 7,-28-25-30-8,40 14 15 7,-40-14-15-7,45 6 0 6,-45-6 0-6,51 0-16 8,-51 0 16-7,54 0-49 7,-54 0 49-8,50-28-66 8,-50 28 66-8,47-42-77 6,-47 42 77-6,40-42-113 10,-40 42 113-10,34-43-168 5,-34 43 168-5,5-14-278 10,-5 14 278-10,0-11-455 4,0 11 455-4</inkml:trace>
    </iact:actionData>
  </iact:action>
  <iact:action type="add" startTime="44943">
    <iact:property name="dataType"/>
    <iact:actionData xml:id="d16">
      <inkml:trace xmlns:inkml="http://www.w3.org/2003/InkML" xml:id="stk16" contextRef="#ctx0" brushRef="#br0">6500 16051 451 0,'0'0'0'2,"0"0"209"2,0 0-209-4,0 0 136 7,0 0-136-6,0 0 112 5,0 0-112-6,0 0 70 8,0 0-70-8,0 0 41 8,0 0-41-8,0 0 59 5,0 0-59-5,-61 3 41 8,61-3-41-7,-36 20 57 7,36-20-57-8,-39 17 25 8,39-17-25-8,-28 22 29 7,28-22-29-7,-20 22 17 6,20-22-17-6,-17 21 17 10,17-21-17-10,-6 19 20 7,6-19-20-7,0 17 21 6,0-17-21-6,0 25 28 7,0-25-28-7,0 27 20 9,0-27-20-9,30 30 15 8,-30-30-15-8,32 24 10 6,-32-24-10-6,36 32 9 8,-36-32-9-8,28 25 9 8,-28-25-9-8,17 26 12 9,-17-26-12-9,16 26 10 5,-16-26-10-5,0 24 1 9,0-24-1-9,0 25-1 9,0-25 1-9,0 24-8 8,0-24 8-7,-8 18-2 3,8-18 2-4,-35 20-8 8,35-20 8-8,-36 12-2 7,36-12 2-7,-38 5-45 9,38-5 45-9,-39 0-86 5,39 0 86-5,-23 0-130 13,23 0 130-13,-8-14-241 7,8 14 241-7,0-23-332 4,0 23 332-4</inkml:trace>
    </iact:actionData>
  </iact:action>
  <iact:action type="add" startTime="45311">
    <iact:property name="dataType"/>
    <iact:actionData xml:id="d17">
      <inkml:trace xmlns:inkml="http://www.w3.org/2003/InkML" xml:id="stk17" contextRef="#ctx0" brushRef="#br0">6716 16280 720 0,'0'0'0'2,"0"0"187"1,0 0-187-3,0 0 112 6,0 0-112-6,0 0 12 8,0 0-12-7,0 0 0 7,0 0 0-8,0 0-87 6,0 0 87-6,0 0-292 8,0 0 292-8,41 120-590 8,-41-120 590-8</inkml:trace>
    </iact:actionData>
  </iact:action>
  <iact:action type="add" startTime="45439">
    <iact:property name="dataType"/>
    <iact:actionData xml:id="d18">
      <inkml:trace xmlns:inkml="http://www.w3.org/2003/InkML" xml:id="stk18" contextRef="#ctx0" brushRef="#br0">6757 15970 481 0,'0'0'0'2,"0"0"154"-1,0 0-154-1,0 0 133 9,0 0-133-9,0 0 83 9,0 0-83-9,0 0 36 6,0 0-36-6,0 0 17 7,0 0-17-7,0 0 2 8,0 0-2-8,0-114 0 12,0 114 0-12,0 0-4 5,0 0 4-5,8 0-61 6,-8 0 61-6,8 8-282 7,-8-8 282-7,13 11-559 14,-13-11 559-12</inkml:trace>
    </iact:actionData>
  </iact:action>
  <iact:action type="add" startTime="45612">
    <iact:property name="dataType"/>
    <iact:actionData xml:id="d19">
      <inkml:trace xmlns:inkml="http://www.w3.org/2003/InkML" xml:id="stk19" contextRef="#ctx0" brushRef="#br0">7236 16032 338 0,'0'0'0'1,"0"0"269"1,0 0-269-2,0 0 169 8,0 0-169-8,0 0 123 11,0 0-123-11,0 0 92 6,0 0-92-6,0 0 35 5,0 0-35-5,0 0 28 7,0 0-28-7,-49 85 36 8,49-85-36-8,-45 31 39 8,45-31-39-8,-36 34 48 7,36-34-48-7,-28 38 65 8,28-38-65-8,-15 48 63 8,15-48-63-8,-5 42 51 8,5-42-51-8,0 45 51 5,0-45-51-5,0 39 53 9,0-39-53-8,20 37 24 5,-20-37-24-6,37 25 6 9,-37-25-6-9,48 24 0 6,-48-24 0-6,49 15-22 8,-49-15 22-7,51 13-31 5,-51-13 31-6,40 10-119 8,-40-10 119-8,9 0-158 8,-9 0 158-8,4 0-273 8,-4 0 273-8</inkml:trace>
    </iact:actionData>
  </iact:action>
  <iact:action type="add" startTime="46340">
    <iact:property name="dataType"/>
    <iact:actionData xml:id="d20">
      <inkml:trace xmlns:inkml="http://www.w3.org/2003/InkML" xml:id="stk20" contextRef="#ctx0" brushRef="#br0">3255 17414 466 0,'0'0'0'2,"0"0"387"0,0 0-387-2,0 0 160 6,0 0-160-5,0 0 91 6,0 0-91-6,0 0 78 6,0 0-78-7,0 0 41 6,0 0-41-5,0 0 38 7,0 0-38-8,0 0 94 8,0 0-94-8,-92-13 52 5,92 13-52-4,-63 0 27 7,63 0-27-8,-67 0 16 8,67 0-16-8,-64 13 23 7,64-13-23-7,-68 29 11 6,68-29-11-6,-62 34 23 9,62-34-23-9,-58 30 14 8,58-30-14-8,-48 32 13 8,48-32-13-8,-32 30 7 6,32-30-7-6,-26 35 7 8,26-35-7-8,-15 34 12 7,15-34-12-7,0 32 11 10,0-32-11-9,0 32 13 4,0-32-13-5,5 37 7 10,-5-37-7-10,50 36 14 8,-50-36-14-8,63 45 3 4,-63-45-3-4,68 45 3 7,-68-45-3-7,64 42 7 9,-64-42-7-9,49 44 11 9,-49-44-11-9,35 37 23 7,-35-37-23-7,24 28 13 6,-24-28-13-6,12 25 20 7,-12-25-20-7,3 29 7 9,-3-29-7-9,0 25 26 7,0-25-26-7,0 24 2 6,0-24-2-6,-10 32 14 9,10-32-14-9,-38 20 11 9,38-20-11-9,-52 17 14 6,52-17-14-6,-55 14 10 7,55-14-10-7,-52 0 0 9,52 0 0-9,-51 0 0 6,51 0 0-6,-42 0-18 10,42 0 18-10,-21-6-62 4,21 6 62-4,-7-25-121 9,7 25 121-9,0-31-152 8,0 31 152-8,0-14-245 8,0 14 245-8,23-7-329 6,-23 7 329-6</inkml:trace>
    </iact:actionData>
  </iact:action>
  <iact:action type="add" startTime="46865">
    <iact:property name="dataType"/>
    <iact:actionData xml:id="d21">
      <inkml:trace xmlns:inkml="http://www.w3.org/2003/InkML" xml:id="stk21" contextRef="#ctx0" brushRef="#br0">3545 18554 602 0,'0'0'0'1,"0"0"202"2,0 0-202-3,0 0 147 6,0 0-147-5,0 0 93 6,0 0-93-7,0-184 78 8,0 184-78-8,0-76 57 8,0 76-57-7,0-83 64 4,0 83-64-5,-5-85 63 9,5 85-63-9,-4-88 48 7,4 88-48-7,0-82 35 8,0 82-35-8,0-67 41 5,0 67-41-4,0-49 19 7,0 49-19-8,0-47 27 11,0 47-27-9,0-30 8 4,0 30-8-6,13-22 8 5,-13 22-8-3,16-9 5 3,-16 9-5-5,13-5 4 7,-13 5-4-6,17 0 12 6,-17 0-12-7,26 0 6 6,-26 0-6-5,31 0 8 6,-31 0-8-7,36 5 3 8,-36-5-3-8,33 26 2 8,-33-26-2-6,25 26 2 1,-25-26-2-3,19 30 2 9,-19-30-2-8,11 31 1 6,-11-31-1-6,6 40 6 6,-6-40-6-7,0 41 10 6,0-41-10-6,0 37 8 7,0-37-8-7,-13 33 11 11,13-33-11-9,-36 31 1 12,36-31-1-14,-41 21 1 1,41-21-1-1,-43 22 0 3,43-22 0-3,-41 14 0 11,41-14 0-9,-33 11-23 5,33-11 23-1,-26 0-37-6,26 0 37 0,-13 0-67 4,13 0 67-3,0 0-159 8,0 0 159-8,0 0-197 5,0 0 197-6,0-11-289 6,0 11 289-6,13-6-800 8,-13 6 800-7</inkml:trace>
    </iact:actionData>
  </iact:action>
  <iact:action type="add" startTime="47620">
    <iact:property name="dataType"/>
    <iact:actionData xml:id="d22">
      <inkml:trace xmlns:inkml="http://www.w3.org/2003/InkML" xml:id="stk22" contextRef="#ctx0" brushRef="#br0">4017 18166 710 0,'0'0'0'1,"0"0"219"3,0 0-219-4,0 0 87 7,0 0-87-6,0 0 60 7,0 0-60-8,0 0 28 8,0 0-28-8,0 0 84 6,0 0-84-5,0 0 75 6,0 0-75-7,6-189 83 8,-6 189-83-7,-9-51 64 6,9 51-64-7,0-48 60 6,0 48-60-5,0-38 34 6,0 38-34-6,0-32 30 6,0 32-30-6,0-24 19 6,0 24-19-7,0-21 18 5,0 21-18-4,9-19 12 6,-9 19-12-6,17-12 6 7,-17 12-6-8,26-5 9 7,-26 5-9-6,31-5 7 5,-31 5-7-5,33 0 20 6,-33 0-20-7,38 0 4 8,-38 0-4-8,42 0 0 9,-42 0 0-9,38 5-2 7,-38-5 2-5,27 12-34 6,-27-12 34-6,20 13-102 12,-20-13 102-14,15 6-174 1,-15-6 174-1,1 5-201 0,-1-5 201 1,0 0-320 8,0 0 320-9,0 3-756 10,0-3 756-8</inkml:trace>
    </iact:actionData>
  </iact:action>
  <iact:action type="add" startTime="47860">
    <iact:property name="dataType"/>
    <iact:actionData xml:id="d23">
      <inkml:trace xmlns:inkml="http://www.w3.org/2003/InkML" xml:id="stk23" contextRef="#ctx0" brushRef="#br0">4332 17845 248 0,'0'0'0'1,"0"0"359"5,0 0-359-5,0 0 228 3,0 0-228-4,0 0 152 10,0 0-152-10,0 0 112 6,0 0-112-5,0 0 63 4,0 0-63-4,176 33 105 6,-176-33-105-7,48 0 69 8,-48 0-69-7,48 0 63 6,-48 0-63-7,41 0 14 7,-41 0-14-7,32-13 3 7,-32 13-3-7,23-20 0 8,-23 20 0-8,8-20-2 8,-8 20 2-8,0-22-17 6,0 22 17-6,0-19-45 9,0 19 45-9,-2-15-45 8,2 15 45-8,-37-11-36 7,37 11 36-7,-43 0-12 7,43 0 12-7,-51 0 0 9,51 0 0-8,-46 5 1 10,46-5-1-10,-50 34 17 2,50-34-17-3,-31 43 57 6,31-43-57-6,-29 38 55 7,29-38-55-7,-21 48 55 11,21-48-55-11,-3 40 62 5,3-40-62-4,0 37 59 5,0-37-59-6,0 30 59 7,0-30-59-7,13 32 40 9,-13-32-40-9,44 19 29 8,-44-19-29-8,54 13 2 5,-54-13-2-5,62 12 0 9,-62-12 0-9,61 0-17 8,-61 0 17-8,48 0-21 7,-48 0 21-7,43 0-46 7,-43 0 46-7,33 0-65 9,-33 0 65-9,24-25-88 6,-24 25 88-5,23-19-164 7,-23 19 164-8,13-32-158 6,-13 32 158-6,0-13-226 8,0 13 226-8,0-12-456 7,0 12 456-7</inkml:trace>
    </iact:actionData>
  </iact:action>
  <iact:action type="add" startTime="48320">
    <iact:property name="dataType"/>
    <iact:actionData xml:id="d24">
      <inkml:trace xmlns:inkml="http://www.w3.org/2003/InkML" xml:id="stk24" contextRef="#ctx0" brushRef="#br0">5296 17902 569 0,'0'0'0'1,"0"0"129"2,0 0-129-3,0 0 110 9,0 0-110-9,0 0 150 5,0 0-150-5,0 0 90 7,0 0-90-7,0 0 91 8,0 0-91-8,-198-17 71 8,198 17-71-8,-40 0 59 7,40 0-59-7,-28 17 45 6,28-17-45-6,-23 13 45 8,23-13-45-8,-17 17 42 8,17-17-42-8,-9 24 37 9,9-24-37-9,0 32 24 6,0-32-24-6,0 32 9 7,0-32-9-7,16 30 0 9,-16-30 0-9,41 22-7 8,-41-22 7-8,46 3-1 6,-46-3 1-6,51 0-15 8,-51 0 15-8,46-3-12 8,-46 3 12-8,44-39-11 8,-44 39 11-8,30-45-9 8,-30 45 9-8,23-49-4 8,-23 49 4-7,16-35-10 6,-16 35 10-7,4-23-1 6,-4 23 1-6,5-6 0 6,-5 6 0-6,4 0-2 9,-4 0 2-9,2 0 2 7,-2 0-2-7,0 0-1 8,0 0 1-8,0 0 1 6,0 0-1-6,0 0 2 8,0 0-2-7,0 0 26 6,0 0-26-6,0 29 43 8,0-29-43-9,0 47 11 5,0-47-11-4,0 43 0 13,0-43 0-12,0 39 0 1,0-39 0-3,7 32-4 8,-7-32 4-6,7 24-24-2,-7-24 24 0,13 13-80 10,-13-13 80-9,23 7-107 5,-23-7 107-6,32 0-144 6,-32 0 144-6,12 0-286 8,-12 0 286-8,16 0-543 10,-16 0 543-10</inkml:trace>
    </iact:actionData>
  </iact:action>
  <iact:action type="add" startTime="48717">
    <iact:property name="dataType"/>
    <iact:actionData xml:id="d25">
      <inkml:trace xmlns:inkml="http://www.w3.org/2003/InkML" xml:id="stk25" contextRef="#ctx0" brushRef="#br0">5743 17956 337 0,'0'0'0'1,"0"0"299"2,0 0-299-3,0 0 132 8,0 0-132-8,0 0 109 7,0 0-109-7,0 0 127 8,0 0-127-8,0 0 97 6,0 0-97-5,0 0 88 6,0 0-88-7,-202-5 88 8,202 5-88-8,-50 26 82 7,50-26-82-7,-39 26 60 9,39-26-60-8,-29 30 51 5,29-30-51-6,-14 25 31 5,14-25-31-5,0 17 33 8,0-17-33-8,0 20 17 8,0-20-17-8,23 19 16 8,-23-19-16-7,56 12 0 4,-56-12 0-4,64 5-7 7,-64-5 7-8,68 0-9 7,-68 0 9-7,61 0-5 9,-61 0 5-9,52-42-5 7,-52 42 5-7,44-76-17 9,-44 76 17-8,27-101-7 4,-27 101 7-5,16-119-11 8,-16 119 11-8,0-123 0 6,0 123 0-6,0-114-17 8,0 114 17-8,0-85-18 9,0 85 18-9,-16-53-12 5,16 53 12-5,-20-22-11 10,20 22 11-10,-12-12-9 6,12 12 9-6,-13 0 0 12,13 0 0-12,-13 0 4 10,13 0-4-8,-13 36 41-2,13-36-41 0,-13 51 57 7,13-51-57-7,-7 68 39 8,7-68-39-8,-3 67 24 8,3-67-24-8,0 76 21 5,0-76-21-5,0 81 25 10,0-81-25-10,0 70 30 6,0-70-30-6,0 69 13 10,0-69-13-10,0 54 1 5,0-54-1-5,6 38 0 9,-6-38 0-9,9 27-1 7,-9-27 1-7,8 17-53 8,-8-17 53-7,13 3-62 3,-13-3 62-4,18 0-124 8,-18 0 124-7,23 0-214 6,-23 0 214-6,7-8-281 8,-7 8 281-9,7-17-398 6,-7 17 398-6</inkml:trace>
    </iact:actionData>
  </iact:action>
  <iact:action type="add" startTime="49136">
    <iact:property name="dataType"/>
    <iact:actionData xml:id="d26">
      <inkml:trace xmlns:inkml="http://www.w3.org/2003/InkML" xml:id="stk26" contextRef="#ctx0" brushRef="#br0">5743 17956 496 0,'0'0'0'1</inkml:trace>
    </iact:actionData>
  </iact:action>
  <iact:action type="add" startTime="49160">
    <iact:property name="dataType"/>
    <iact:actionData xml:id="d27">
      <inkml:trace xmlns:inkml="http://www.w3.org/2003/InkML" xml:id="stk27" contextRef="#ctx0" brushRef="#br0">5743 17956 496 0,'0'0'0'1,"235"82"268"-1,-235-82-268 0,6 32 197 0,-6-32-197 0,7 25 96 0,-7-25-96 0,0 19 42 1,0-19-42-1,0 15 13 8,0-15-13-8,0 11 0 10,0-11 0-10,0 6-17 5,0-6 17-5,0 0-97 8,0 0 97-8,0 0-286 8,0 0 286-8</inkml:trace>
    </iact:actionData>
  </iact:action>
  <iact:action type="add" startTime="49278">
    <iact:property name="dataType"/>
    <iact:actionData xml:id="d28">
      <inkml:trace xmlns:inkml="http://www.w3.org/2003/InkML" xml:id="stk28" contextRef="#ctx0" brushRef="#br0">5994 17758 135 0,'0'0'0'2,"0"0"675"1,0 0-675-3,0 0 211 7,0 0-211-6,31-154 136 7,-31 154-136-8,0-15 93 6,0 15-93-6,0-6 32 10,0 6-32-10,0 0 15 5,0 0-15-5,0 0 1 6,0 0-1-6,0 0 0 8,0 0 0-7,0 0-33 6,0 0 33-6,0 0-86 7,0 0 86-8,0 12-125 8,0-12 125-8,0 13-436 8,0-13 436-8</inkml:trace>
    </iact:actionData>
  </iact:action>
  <iact:action type="add" startTime="49476">
    <iact:property name="dataType"/>
    <iact:actionData xml:id="d29">
      <inkml:trace xmlns:inkml="http://www.w3.org/2003/InkML" xml:id="stk29" contextRef="#ctx0" brushRef="#br0">6186 18065 436 0,'0'0'0'1,"0"0"257"1,0 0-257 0,0 0 162 2,0 0-162-4,0 0 106 8,0 0-106-7,0 0 80 7,0 0-80-8,0 0 51 5,0 0-51-5,0 0 44 11,0 0-44-11,117-158 35 6,-117 158-35-6,20-32 18 10,-20 32-18-10,21-18 26 3,-21 18-26-2,11-9 30 7,-11 9-30-8,12-3 38 7,-12 3-38-7,16 0 13 10,-16 0-13-10,20 0 31 7,-20 0-31-7,16 20 8 6,-16-20-8-6,20 37 0 8,-20-37 0-8,13 37-3 8,-13-37 3-8,10 44-4 8,-10-44 4-8,2 44-1 6,-2-44 1-5,3 43-7 7,-3-43 7-8,0 39-1 7,0-39 1-7,0 22-12 8,0-22 12-8,0 15-33 6,0-15 33-6,0 0-57 7,0 0 57-6,0 0-103 6,0 0 103-7,10-20-222 12,-10 20 222-12,3-25-226 6,-3 25 226-6,10-29-365 5,-10 29 365-5</inkml:trace>
    </iact:actionData>
  </iact:action>
  <iact:action type="add" startTime="49765">
    <iact:property name="dataType"/>
    <iact:actionData xml:id="d30">
      <inkml:trace xmlns:inkml="http://www.w3.org/2003/InkML" xml:id="stk30" contextRef="#ctx0" brushRef="#br0">6800 17853 343 0,'0'0'0'1,"0"0"258"3,0 0-258-4,0 0 176 6,0 0-176-6,0 0 123 8,0 0-123-8,0 0 78 8,0 0-78-8,0 0 36 9,0 0-36-9,0 0 74 8,0 0-74-8,-56 22 84 7,56-22-84-6,-35 20 58 4,35-20-58-5,-32 20 39 11,32-20-39-11,-20 19 43 5,20-19-43-5,-12 13 35 6,12-13-35-6,-4 9 32 9,4-9-32-9,0 15 11 8,0-15-11-8,0 17 11 7,0-17-11-7,8 25 29 6,-8-25-29-5,38 20 3 7,-38-20-3-8,41 11 0 8,-41-11 0-8,40 4-2 8,-40-4 2-8,41 0 0 6,-41 0 0-6,32 0-6 7,-32 0 6-7,30-35 0 9,-30 35 0-9,20-57-13 11,-20 57 13-11,11-67-1 4,-11 67 1-3,4-66-6 6,-4 66 6-7,0-65 0 8,0 65 0-8,0-51 0 7,0 51 0-7,0-30 0 7,0 30 0-7,0-17 0 7,0 17 0-7,0-3 1 10,0 3-1-10,0 0 17 6,0 0-17-6,0 0 36 6,0 0-36-6,0 8 72 8,0-8-72-8,0 50 74 9,0-50-74-9,0 78 32 7,0-78-32-6,-7 102 26 5,7-102-26-6,0 113 25 8,0-113-25-8,-2 118 26 8,2-118-26-8,-6 126 24 9,6-126-24-9,-7 121 30 4,7-121-30-4,-13 112 11 10,13-112-11-10,-14 99 25 5,14-99-25-4,-19 67 7 7,19-67-7-8,-20 45 5 6,20-45-5-5,-28 25 0 7,28-25 0-8,-42 12-7 7,42-12 7-7,-55 0-31 8,55 0 31-8,-73 0-82 7,73 0 82-7,-76-42-111 7,76 42 111-7,-80-71-166 10,80 71 166-10,-28-42-243 4,28 42 243-4,-16-45-513 8,16 45 513-8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2T03:08:50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37">
    <iact:property name="dataType"/>
    <iact:actionData xml:id="d0">
      <inkml:trace xmlns:inkml="http://www.w3.org/2003/InkML" xml:id="stk0" contextRef="#ctx0" brushRef="#br0">1034 3897 768 0,'0'0'192'4,"0"0"-95"-1,0 0 24 6,0 0-13 0,0 0-24-4,0 0 2 2,0 0-2 1,-16 12-2 0,16-12-6-2,13 0-22 2,15 0-10 0,14-3-8 0,14-20-7-2,12-11-1 2,22-7-9 1,7-6-6 0,13-2-4 1,-1 1 0-8,-3 3 3 7,1 6 9-1,-5 5-4 0,-7 5 2-1,-8 11-9 1,-5-2 0-1,-13 6-3 0,-21 1 5 5,-5 6-12-6,-14-2 0 1,-8 3 0-1,-14-2 0 0,0 6 0 3,-4-1 0-2,0 1 0 1,0-2 0-3,-3-4 0 4,-19-4 0 1,-62-1 0-1,-35-10-4-5,-25 1 4 5,-1 1 0-3,-4 6-2 0,-2-2 2 2,7 0-1 0,11 2 1 2,20 3 0-1,23 4 1-4,20 3-1 1,21 2 0 5,11 3 0-6,15-2 1 2,8 2 1-1,11-3-2 3,1 3 0-4,0 0-2 4,0-4 2-1,0 4-7 2,0 0 2-7,0 0 0 6,30 17-2-1,16 27 1 4,15 8 6-5,0 12 0 2,6 13 0-4,-6 4 0 0,3 6 2 2,-5 1-2 0,-5-7-2 2,-5-4 2 2,-1-8 1-6,-9-5 0 3,-3-4 3-4,-5-9-3 5,-10-9-1-3,-5-9 0 2,-3-5 3 0,-6-2-3 5,1-9 0-7,-4-9 0-1,-4-3 0 2,0-5 0-1,0 4 0 0,0-4 0 4,0 0-3-1,0 0-1-3,0-20 0 2,0-28 3 1,0-17 0-3,0-14 1 2,0-17-1 2,0-12 2-5,-9-19-2 2,-1-14 1 0,-3-5-1-1,10-3-1 3,3 17 0-2,0 12 0 4,0 21-2-4,3 23 1-3,13 25 3 9,-9 23 0-7,4 14 1-3,-4 8-1 6,-1 4 1 0,-4-1-2-1,3 3-2-4,-5 0 2 3,0 0-2 3,-31 32 3 0,-15 18 0-8,-8 12 0 6,-7 13 3 1,-14 10-1-1,-3 10 1 0,1 3-2 3,0 7 2-7,5-1-1 4,6-8 0-4,10-10 0 8,8-9 1-5,8-13 1 0,5-6-4-2,10-7 5 3,5-5-5 0,8-11 0 0,4-8-2 0,5-14 2-3,3-6 0 4,0-6-9-1,0-1-14-1,0 0-29 0,11 0-22 1,21-19-29 0,-7 5-26-2,2 5-71 3,-19 9-70-3,-7 0-329 4</inkml:trace>
    </iact:actionData>
  </iact:action>
  <iact:action type="add" startTime="15028">
    <iact:property name="dataType"/>
    <iact:actionData xml:id="d1">
      <inkml:trace xmlns:inkml="http://www.w3.org/2003/InkML" xml:id="stk1" contextRef="#ctx0" brushRef="#br0">14696 7746 584 0,'0'0'137'4,"0"0"12"3,0 0-35 0,0 0-47 1,0 0 1 0,0 0-15-2,0 0-3 2,0 0-9 0,0 0-4 0,35 156 8-1,-35-117-10 1,0 3-9 3,0 2-1-5,0 0-3 2,0-7-3-3,0-7-5 5,0-5 3-4,0-5-8 0,0-6 1 2,0-6 1 0,0-2 0 0,0-3-5-1,0 0 2 0,0-3-6 1,0 0-2-1,2 0 1 3,19 0-1-6,-1 0 2 4,5 0-2 0,-2 0 4-2,2-8-3 2,-1-4 3 0,5 5-1 0,4-3 5 0,-2 2 2-1,8 2 2 2,-1 3 7-1,5 0-1-3,4 3 0 4,3 0-4 2,4 0 3 0,4 0-5-10,4 0 3 5,-1 0-4 3,0 0 2-2,-4 0 3 1,-8 0-1 0,2 0 5-2,-2 0-7 2,-1 0 2 0,1 0-7 1,-1 6 1-4,1 5-2 3,5-5 1 0,-1-4-5 0,2 5-1-2,-5-5 2 4,-4 1-3-1,3 3 3-3,-8 0 0 1,3-1 1-1,-4-2-1 6,4 2-1-8,-1 0-1 4,1-2 0-2,-7 1-1 5,7-4 0-5,-4 0-2 1,5 0 3-1,3 0-1 2,0 0-1 0,8 0 2-2,4 0-1 2,1 0 0-2,3 0-1 6,-8 0-1-7,-2 0 0 2,-11 0 1-1,-7 0-2 2,1 0 2-1,-7 0 0 2,-1 0-1-2,-1 0 0 0,-4 0 1 3,5 0 0-3,-4 0 0 2,-2 0-1-2,3 0 0 0,-11 0 1-2,-4-4-1 2,-2 0 2 1,-6-2-2 0,-3 3-1 1,0 0 1-4,0-8 0 3,0-9-3 0,3-14 4 1,-3-2 0-4,0-6 1 3,0 11-1 0,0-2 3 1,0 1-3-3,0 2-2 1,0-2 1 2,0 4-4-2,0 7-25-1,0-1-30 2,0 7-45 0,10-2-36 0,20-10-27-2,-12 20-75 5,14-3-236-2</inkml:trace>
    </iact:actionData>
  </iact:action>
  <iact:action type="add" startTime="16676">
    <iact:property name="dataType"/>
    <iact:actionData xml:id="d2">
      <inkml:trace xmlns:inkml="http://www.w3.org/2003/InkML" xml:id="stk2" contextRef="#ctx0" brushRef="#br0">20385 6103 547 0,'0'0'175'6,"0"0"-1"1,0 0-47 0,0 0-54 2,0 0-8-2,0 0-9 0,0 0-16 0,13-5-3 1,-13 5-5 0,0 0-11-2,-8 0 8 2,-23 0 20 0,-10 10-17 0,-5 7-7-2,-2 7-10 2,-7 1-3 0,3 0-3 0,0 1-5-2,-9-1 5 2,0-4-3 2,-9 2-4 7,8-2 0-15,-3-2-4 7,5-2 2-8,4-4 0 7,4-1 0 0,0-4-4-1,11 1 1 3,8-3-3 1,7 0 6-11,10-5-1 9,8 2 0-3,4-3-1 3,0 0 1-4,4 4 1 3,-5-1 3 1,1-3 3 1,4 2-3-1,0-2 4-4,0 0-5 2,0 0 14 0,0 5-9 0,23 10 9 3,21 4-14-3,14-2-2-1,11 4 2 0,11-2-1 4,-3 1 4-2,4-3-4 0,-7 0 11-4,-5-6-7 7,-5-1 1-4,-14-1 10 0,-10 2-2-2,-9-2 0 6,-8-3 0-5,-10-4-3 2,-9 0-5-3,-4 3 2 8,0-5-4-8,0 0-4 3,0 13-1-4,-13 9-2 5,-22 12 3 0,-18 11 6-2,-7 3-4-1,-6 5-1 10,-1-2 1-14,3 2-2 5,8-8 6-3,8-2-5 4,9-6 0 2,5-12 1-1,18-3-2-4,0-7 8 0,16-8-3 4,0-4 10-1,0 0 3-2,12-3-7 2,42 0-11 3,21 0-1-3,2 0-2 4,-9 0 0-11,-12-13 3 6,-12 0 2 0,-8 8-1 3,-16-1 0-4,-2 3-2-1,-11 3-10 4,-7 0-45-2,0 0-35 2,0 0-29-3,0 0-77 4,-17 12-84-4,-6 7-224 0</inkml:trace>
    </iact:actionData>
  </iact:action>
  <iact:action type="add" startTime="17658">
    <iact:property name="dataType"/>
    <iact:actionData xml:id="d3">
      <inkml:trace xmlns:inkml="http://www.w3.org/2003/InkML" xml:id="stk3" contextRef="#ctx0" brushRef="#br0">19465 8242 405 0,'0'0'167'6,"0"0"-20"3,0 0-35-4,0 0-70 3,0 0 7 0,0 0-2 0,0 0-2-2,142-179 8 2,-100 108-25 0,-7 1 15 0,-4-1-29-1,-6 7-1 0,-6 2-4 2,-2 6-5-2,-2 6-4-1,-4 1 2 2,-6 17-2 0,-1 6 0 0,-4 11 2-2,0 9-1 2,0 4 1 0,0 2 1 1,0 0 14-4,0 0 17 3,0 0-1 0,0 17 4 0,-9 6 1-2,-2-4-5 2,11-4-18 0,0 0-1 0,0 3-10-1,0 1 3 0,13 3-6 2,19-1-1-2,0-8 0-1,0-7 0 4,-1-6 0-2,1 0-5 0,2 0 1-3,0-28 3 6,3-19 1-6,-5-9-5 5,-5-1 3-6,-9 15-1 7,-8 15 3-6,-7 20 1 4,-3 7 0-5,0 0 4 4,0 0 0 1,0 0 11-2,0 28-1 2,0 13-7-3,0-1-8 4,0-9-15-4,0-8-27 2,0-3-46-2,10-9 0 2,14 2-57 0,-11-10-149-3,0-3-325 4</inkml:trace>
    </iact:actionData>
  </iact:action>
  <iact:action type="add" startTime="18763">
    <iact:property name="dataType"/>
    <iact:actionData xml:id="d4">
      <inkml:trace xmlns:inkml="http://www.w3.org/2003/InkML" xml:id="stk4" contextRef="#ctx0" brushRef="#br0">22454 6878 400 0,'0'0'164'3,"0"0"-17"5,0 0 23 0,0 0-77-1,0 0-37 0,0 0-10 2,0 0-24-2,17 12-14-1,-58 12-5 2,-11-3 2 0,4 0-4 0,-2-8 6-2,3 1 2 2,10-8 4 0,6 0-4 1,8-4-7-4,14-2-2 3,5 0 2 0,4 0-2 2,0 0 16-6,13 0 16 4,38-21 3 0,13-11 7 0,5 3-19 0,2 8 7-2,-7 5 4 3,-18 13-16 13,-15 3 4-17,-14 0-5-5,-11 0-5 4,-6 0-6 2,0 0-1 0,0 0-5 3,-28 0-4-1,-34 15 3 1,-15 5 1-1,0-6 1-1,6 1 1 0,15-2 0 0,15-6-1 2,18 3 1-3,13-10 2 5,10 0 6-7,0 0 9 3,0 0 11 0,33 0 12 4,15 0-29-3,20 0-13-4,-3 0-3 3,-8 0-1 4,-14 0-6-3,-15 0-11-4,-15 0 5 3,-13 0 3 0,0 0-25 2,0 0-35-4,-36 0-15 5,-16 0 65-3,-21 0-65 1,40 0-100-1,-2 0-345 0</inkml:trace>
    </iact:actionData>
  </iact:action>
  <iact:action type="add" startTime="19662">
    <iact:property name="dataType"/>
    <iact:actionData xml:id="d5">
      <inkml:trace xmlns:inkml="http://www.w3.org/2003/InkML" xml:id="stk5" contextRef="#ctx0" brushRef="#br0">23110 8239 504 0,'0'0'89'5,"0"0"127"2,0 0-74 1,0 0-66-1,0 0-27 0,0 0-15 1,0 0 1 0,-90 52-2 0,43-25-17 1,3-7-1-2,1-3-4 0,2-6-6-1,11-4 0 2,6 0 2-1,8-2 1 2,12-1 10-4,1-4-1 3,3 0 5 0,0 0 12 0,0 0 7-1,0 0 9 0,44 0-4 1,19 0-36-2,14 0-10 4,-9 0 0-4,-8 0 0 6,-20-4 2-9,-13 4 3 6,-17 0 0-2,-10 0 3 2,0 0 2 0,0 0 1-1,0 0-11-2,-31 0-2 0,-18 12 1 5,-15 1 2-8,8-1-1 13,11-10 1-14,8 1-2 5,17-3 2-2,13 0-1 4,4 0 1-1,3 0 0-2,0 0 0 2,10 0 4 0,39 0 9 4,24-3-14-6,10-11 0-1,-7 1 1 1,-15 5-1 6,-20 2 0-6,-21 6 0-2,-14 0-14 4,-6 0-11 0,0 0-50-3,-38 0-66 4,-27 0 47 0,22-3-59-2,2 0-204 1</inkml:trace>
    </iact:actionData>
  </iact:action>
  <iact:action type="add" startTime="22881">
    <iact:property name="dataType"/>
    <iact:actionData xml:id="d6">
      <inkml:trace xmlns:inkml="http://www.w3.org/2003/InkML" xml:id="stk6" contextRef="#ctx0" brushRef="#br0">1851 10791 211 0,'0'0'489'5,"0"0"-297"3,0 0-28-2,0 0-36 4,0 0-37-4,0 0 4 3,0 0-17-4,0-3-25 3,-2 3-6 0,0 0 0 0,2 0-6-2,0 0 3 2,-3 0-11 0,3 0-3 0,0 13-8-1,0 14-10 0,0-1-10 3,0-13-2-4,0-5 4 0,0-4-4 2,0-4 4 0,0 0-2 0,0 0 5-2,0 0-5 2,0 0 4 0,0 0-5 0,0 0 3-2,0 0-1 2,0 0 0 0,0 0 0 0,0 0-3-2,28 0 2 2,8 0 2 0,5 0-2 0,8 0-2-1,2 0 3 0,2 0-2 5,4 0 3-7,4 0-2 6,-11 0 13-8,7 0 0 5,-1 0-7 1,-2-6 1-4,0 2-5 8,-8 2 6-3,-5-1-7-6,-4 1 4 2,-3-4-4 1,-2 4 3-1,2-5-1 3,3 2-2-4,0 1 6 3,5 1 1 0,0 1 2 1,3 2-6-3,-1-3 3 2,-1 1-6 0,-5-1 2 0,-8 0 0-3,4-1-3 7,-7 3 5-7,5 1-3 3,-7-4-1-3,4 4-2 3,-2-2 3 2,4 2-3-1,2 0 1-5,3-3-1 3,5 0-1 6,-5-1 0-3,3 4 0-10,-1 0 2 7,-3-1-2 1,4 1 5 0,-1 0-3-1,-2-2 5 0,3 2-7 2,-1 0 7-2,1 0-7 0,6 0 2 0,-2 0-2 1,1 0 1 1,-4 0 0-4,-1 0 1 9,-1 0-2-11,-6 0 1 7,0 0-2-6,0 0 0 2,-2 0 1 3,1 0 0 4,-4 0 1-6,2 0-1-5,-1 0 2 6,1 0 0 0,-3 0-1-1,-4 0-2 1,-4 0 2 0,0 2-3-1,-2-2 2-1,-6 1-3 2,-6-1 3 0,2 0 0-1,-6 0-2-1,0 0 5 3,0 0-6-1,0 0 6 0,0 0-6-3,0 0 3 4,0 0-1-2,0 0 0 2,0 0-3-3,0 0 2 2,0 0-3 0,0 0 0 1,0 0 5-1,0 0 1-2,0 0 0 3,0 0-2-1,0 0 3-3,0 0-4 1,0 0 2 5,3 0-1-3,14 0 0-4,9 0-4 5,9 0-10-1,-1 0 12 0,-17 0 2 1,6 0-3-5,-7 0 4 4,-6 0-2 1,-4 0-7-4,-6 0 3 2,0 0-2 2,0 0 4 1,0 0 1-4,0 0 2 2,0 0-4 3,0 0 1-7,0 0-7 1,2-1-4 3,0-14-5 0,7-4 5 0,-7 2 2-2,-2 12-22 2,0-2-9-1,2 2-43 3,6-3-24-6,2-10-17 4,0-1-53 1,2-6-8-1,-12 17-103-2,0 2-378 2</inkml:trace>
    </iact:actionData>
  </iact:action>
  <iact:action type="add" startTime="34532">
    <iact:property name="dataType"/>
    <iact:actionData xml:id="d7">
      <inkml:trace xmlns:inkml="http://www.w3.org/2003/InkML" xml:id="stk7" contextRef="#ctx0" brushRef="#br0">2212 4886 154 0,'0'0'72'6,"0"0"-40"1,0 0-16 0,0 0-11 3,0 0 5-3,0 0 42-1,0 0 6 2,0 0-24 0,0 0-7-1,0 0 7-1,3 0-7 3,2 0-18-1,-2 3 13 0,-1-3 2-3,-2 0-3 4,0 0 14-2,2 0 58 1,-2 0 24-1,3 0 1 1,-3 0-22 0,4 4-1-1,0 4-11 0,-2 2-16 0,4 7-28 2,1 0-17-2,-1-2 11-1,-2 0-8 2,-1 9-4 0,0 4-2 0,-3 2-7-2,0 6-3 2,0-4 2 0,0 0 5 2,0-4-5-5,0-9 1 4,0-7-3-1,0-7 9-2,7-2 11 1,3-1-6 1,11 4-8-1,2 0-13 2,13-1 3-2,-3-1-2 0,2-4 6 3,-1 2 8-4,2-2 7 1,0 2 4 1,5 3 2 0,2-5-12 0,1 4 3-3,0 2 3 5,4 1-6-4,-3 3-3 3,10-2 1-4,-2-2-2 6,6 0-5-6,-1-1 2 5,1 0-10-6,-5 2 14 5,0-5-2-1,-1 4-4 0,7-1 1-2,1 4-3 2,13-1-2 1,10 0-3-2,0 1 7-2,7-4-5 3,-6-2 4 1,0 1-3-1,-9 1 5-3,-3-2-4 4,-9 2-3-1,-1 2-4 0,1-2 0-3,10-3 0 6,2 2 0-6,5-4 0 4,3 0 0-4,0 0 0 4,0 0 0-1,-7 0 0-1,2 0 0 1,-3 0 0-2,-7 0 0 4,4 0 0-3,-2 0 0-1,9-4 0 1,5-3 0 2,4-3 0-1,11-4 0-2,4 1 0 1,-1-4 0 2,4 0 0-1,-4-3 0-2,-4 0 0 4,1 1 0-5,4-1 0 5,-4 3 0-5,0 4 0 2,-7 1 0 2,1 0 0-1,-4 7 0-2,1-3 0 2,6 2 0 1,-4-2 0-2,0 2 0-2,0 3 0 4,-9 1 0-2,-7 2 0 2,-5 0 0-4,3 0 0 4,4 0 0-2,2 0 0 3,0 0 0-6,5-7 0 7,-7-1 0-6,0 1 0 5,2 0 0-6,-6 7 0 4,-1-3 0 0,3 3 0 1,-9 0 0-3,4 0 0 1,-3 0 0 4,0 0 0-5,-2 0 0 0,1 0 0 2,4 0 0 0,2 0 0 0,0 0 0-2,-1 10 0 1,-2 0 0 2,-2 4 0 0,2-3 0-4,0 1 0 3,5-2 0 1,1-3 0-3,4 1 0 1,6 1 0 0,1-4 0 2,-2 3 0-2,-4-1 0 0,-3-2 0 0,-13-3 0 4,8 2 0-6,-10-4 0 1,0 0 0 3,0 0 0-2,-1 0 0 2,-3-4 0-4,1-7 0 4,-5 0 0-1,1 2 0 0,-1 1 0-3,5-1 0 5,-1 1 0-4,3 0 0 3,1-1 0-3,6 1 0 2,-2 3 0 0,4 3 0-1,-1 2 0 1,3 0 0-2,-1 0 0 4,2 0 0-3,-2 0 0-2,-5 0 0 3,1 7 0 0,2 1 0 1,5-2 0-4,2-3 0 3,2-3 0 0,4 0 0 1,-2 0 0-4,2 0 0 4,3 0 0-2,-3-9 0 2,3-6 0-4,-5-3 0 3,-6 1 0 1,-12 3 0-2,1-3 0 1,-7 6 0-1,0-6 0 2,11 3 0-3,-6-3 0 1,5 0 0 1,5 6 0 0,1 1 0-1,-7 3 0 0,1 1 0 0,0 1 0 1,-7 1 0 1,2-1 0-4,-2 0 0 4,0-4 0-2,2 3 0 2,-5 1 0-4,8-4 0 3,4 4 0 0,4 0 0 1,4-5 0-2,2 3 0 0,5-8 0 2,-4-1 0-2,-7-7 0-2,-4 6 0 4,-3 4 0-2,-7 0 0 2,4 5 0-4,3 8 0 4,4-2 0-2,-1 2 0 3,1 0 0-6,5 0 0 7,-3 0 0-6,-5 0 0 5,-1 0 0-5,-11 0 0 3,-2 0 0 0,-11 0 0 0,4 6 0-1,-7-4 0 0,7 5 0 2,6 3 0-3,1-3 0 1,7-7 0 1,3 0 0 0,5 0 0 0,2 0 0-2,6 0 0 2,3 0 0 0,-6 7 0 0,-3 4 0-2,-2 3 0 2,-5 1 0 0,-2-2 0 0,-8-1 0-2,-6-3 0 1,0-2 0 2,-3-3 0-2,0-2 0 1,5-2-11-2,2 0 8 5,5 0-7-6,0 5 7 2,3 5 2 0,-4 3-1 1,0 1 0 1,-7-4 2-4,-1 0 0 4,1-3 0-2,2-3-2 2,1 2-1-4,12-3 1 5,1 8 1-4,4 0 0 3,-4 1-8-3,1 1 2 2,-6-2-4 0,-4 0 6 0,-2-5-2-1,-6 0 2 0,0-6 3 2,1 0-1-2,2 0 2-2,-2 3 2 4,5 2-2-1,-4 4 1 0,3-4 0-2,-1 5 0 2,3-5 0 0,1 0-1 1,-1 4 1-5,-1-1 0 6,3 2 0-3,-10-3 0 1,6-1 3-2,-8 0-3 1,4-4 0 2,-6 1 0-2,4-3 0 34,2 0 1-41,6 0-3 0,2 0 2 0,-4 0 0 0,2 0 0 3,-10 0 3 5,3 0-3 0,0 0-1-2,-8 0 1 2,4 0 1 0,-2 0-1-2,0 0 0 1,0 0-4 2,-6 0 8-2,1 0-5 2,-10 0 2-4,5 0-2 4,-4 0 1-1,-1 3 0 0,-2-3 0-1,-4 0 0-1,-2 0 0 4,-3 0-4-4,9 0 3 1,-5 0 2 1,0-8-3 0,-1 2 1 1,-3 0 1-4,9 1-1 3,-5-2 0-1,8 2-1 4,5-3-3-7,-2-1-1 5,-2 1 0-2,-2-6 5 4,-7 2-1-7,1-2 0 3,-5-5 1 41,1-12-3-48,6-12 2 0,-5-9-3 0,5-10 2 0,-4-8-2 0,2-7 4 4,1-5 1 4,-5 1 0 1,4 8-2-2,-14 20-1-2,5 11-3 5,-11 15-49-1,-1 20-56-1,3 7-30 12,7 0-16-19,-3 14-89-1,12 17-433 7</inkml:trace>
    </iact:actionData>
  </iact:action>
  <iact:action type="add" startTime="40198">
    <iact:property name="dataType"/>
    <iact:actionData xml:id="d8">
      <inkml:trace xmlns:inkml="http://www.w3.org/2003/InkML" xml:id="stk8" contextRef="#ctx0" brushRef="#br0">7528 15040 120 0,'0'0'27'4,"0"0"28"4,161 76-21 0,-121-51 14-2,2 1-48 2,-1-9-57 0,-38-12-37 0,4-1-39-1</inkml:trace>
    </iact:actionData>
  </iact:action>
  <iact:action type="add" startTime="40514">
    <iact:property name="dataType"/>
    <iact:actionData xml:id="d9">
      <inkml:trace xmlns:inkml="http://www.w3.org/2003/InkML" xml:id="stk9" contextRef="#ctx0" brushRef="#br0">7697 15111 509 0,'0'0'78'5,"0"0"84"1,0 0-24 1,0 0-36 2,0 0-12-1,0 0-20-3,8-32-17 5,48 20 26-3,25 2 5 3,19 5-11-6,21-4-27 4,3 1-9 1,-3 3-14-1,-5-8-8-2,-19 5 11 1,-18 5-12 2,-23 3 11-2,-23 0-15 1,-17 0 8-2,-12 0 1 1,-4 0-11 1,0 0-4-2,-64 17-4 3,-37 0 3-1,-40 0-3 0,-15-7 0-2,5-6 1 3,21-4-1-2,19 0 0 3,30 0-2-6,25 0 1 5,27 0 1-1,24 0-2 0,5-4-4-3,13-3-2 2,64-6-9 2,42 1 15-1,26 7 2-2,-4 5 0 2,-20 0 2-1,-31 13 2 2,-20 10-3-3,-30-5 2 2,-19-6 4 0,-14-3 1-1,-7 0 4 2,0-5-12-2,-43-4-1 0,-42 0-2 3,-32 0 3-6,-6 0 0 4,5 0 1 0,15 0-2-1,19-4-10 0,18 4-49 0,18 0-56 2,48 0-89-2,0 0-173 2</inkml:trace>
    </iact:actionData>
  </iact:action>
  <iact:action type="add" startTime="47879">
    <iact:property name="dataType"/>
    <iact:actionData xml:id="d10">
      <inkml:trace xmlns:inkml="http://www.w3.org/2003/InkML" xml:id="stk10" contextRef="#ctx0" brushRef="#br0">10533 14857 380 0,'0'0'106'3,"0"0"0"5,0 0 21 2,0 0-39-6,0 0-25 5,0 0 3-1,0 0-12 0,0 0-8-2,13-14 1 2,-10 14 11-1,-3 0-4 1,4 0-13 0,-4 0-1-1,3 0-2 1,-3 7-5-1,0 15-7-1,0 3-7 2,0 9-12 0,0 5 7 1,0 4-2-4,0-2 0 4,0-4-4 0,0-4 5 0,0-4-7-3,0-4-5 0,0-3 5 2,0 1-1 0,0-4-2-2,0 1-3 1,0-3 1 1,0-5 0 1,0-4-1-2,0 0 2-1,0 3-2 4,0-1 0-4,0-3 2 2,0 1-1-1,0 1 1 2,0 2-3-1,0-1 1-3,0-1 0 3,0 4 0 0,0-3 0 2,0 2 0-5,0-4 0 2,0-3 0 0,0 2 2 2,0-2-2-1,0-5 0-3,0 0 1 4,0 0 0-2,0 0 1 1,0 0-1-2,1 0 5 2,15 0-1 1,7 0-2 0,-2 2-5-5,2-2 4 5,6 3-1 0,-1 0-1-2,0 1 1 0,4-1-1 0,2 1 2 3,-4 2 2-4,4 1-3 1,-6-5 2 0,7 3 1 2,-3-2-1-4,-3 0-3 3,3 1 4 0,4-4-2 1,-1 0-1-2,1 0 4-1,-2 0-2 4,2 0 7-4,-1 0-1 0,4 0 1 3,-4 0 5-2,1 0-7 1,0 0-1-2,-3 0 0 3,2 0-1-2,0 0-3 3,-2 0 2-6,-1 0-1 4,2 0 7 1,-4 0-4-2,3 0 4 0,4 0-7 0,-7 0 0 2,6 0 2-2,-5 0-4 2,-1 0 2-4,9 0-3 4,2 0 1-2,2 0 0-1,4 0-1 2,3 0 1 0,-6 0 1 1,-1 0 2-4,-2 0-3 4,0 0 2-2,-5 0 1 2,2-4 4-4,1-2-5 4,-3 4 1-2,2-1 1 1,5 1-4-2,5-8 0 2,0 5-1 0,0 0 0 0,4-5-1 0,0 3 3-1,4-1-2 2,4-1-1-2,-2-2 6-2,9 2-6 5,-9-3 1-3,10 4 0 2,0 1 0-5,0-3 0 6,0-1-1-3,0 2-2 3,-1 1 0-7,-5 1 4 6,-1 3 3-2,-6-2-1 2,5 4 3-4,-1-1-7 4,2 1 0-1,3-2 4 0,-2 1-3 0,-1-2-1-3,-6 2 0 5,-7 3 4-3,-3 0-3-1,-2-2 1 2,1-1-1 0,5-1-2 0,-5 1 0-2,-1 0 1 3,8 1 1-2,-3 2 2 2,-2 0 2-5,6 0-5 6,-3 0 3-3,4 0-3 0,-1 0 0-1,-7 0 0 2,-2 0-3 0,-4 0-3 0,2 0 5 0,-8 0 0-1,2 0-4 1,-3 0 5-1,-5 0 0-1,2-8 2 2,-4 5-2 0,-7 1 0 0,0-2 0-3,-6 4 3 6,0 0-1-5,-8 0-2 2,0 0-1-3,1-3 1 4,-5 3 3-2,0-2-3 2,0 2 0-1,0-3-4-3,0 3-7 4,0-4-14-2,0-9-10 2,1-1 17-3,6-12 8 3,-4 4-25-2,-3 0-30-2,3 0-31 4,3-15-32-1,3-14-85 0,-2 23-36-3,2-1-316 5</inkml:trace>
    </iact:actionData>
  </iact:action>
  <iact:action type="add" startTime="50052">
    <iact:property name="dataType"/>
    <iact:actionData xml:id="d11">
      <inkml:trace xmlns:inkml="http://www.w3.org/2003/InkML" xml:id="stk11" contextRef="#ctx0" brushRef="#br0">17083 14908 390 0,'0'0'130'6,"0"0"48"2,0 0-33-2,0 0-26 2,0 0-29 0,0 0-19-1,0 0-18 1,70 57-12-1,-63-30-10 1,2 11-8-2,-6 3-3 4,1 2 2-4,3-4-6 3,-4 1-1-4,4-3-2 3,-4 1 4 0,0-2 0 0,3-12-4 9,1-9-7-17,-5 2-2 6,5-12 1 1,2 3-3-1,-2-3-2 2,6-3 0 0,3 4 0 0,1-6 2-2,9 2 7 2,-1-2-4 0,5 0 10 0,4 0-3-2,8 0-3 3,-2 0 2 0,4 0-5 1,2 0 5-7,2 0 0 6,6 0 5-2,-4 0-1 2,7 0 4-3,2 0-3 1,5 0 2 2,6 0-6-2,2 0-2 1,14 0 3-2,-4 0-5 3,2 0 0-2,-2 0 0 0,-10 0 6 1,-1 0 0 0,-1 0-2 0,-7 0-5-3,6 0-2 4,3 0 1-1,1 0-2 1,-1 9 1-5,-4-3-5 4,-4-4 3 1,-3 5 2-2,4-2 4-1,2 3-4 2,2 1 1 0,5-1-2 0,-4 0-1 1,-2 1-2-4,-7-7 2 3,-6 1-4 0,-2-3 1-2,-2 0-2 2,3 0 2 0,-1 0-1 0,-2 0 2-2,6 0-2 5,5 0 1-6,3 0 0 5,8-5 0-6,-5-4 0 5,7 6 0-2,-4 0 1 2,0 3 0-4,2 0 1 4,-7 0-4-1,0 0 2-1,-5 0 0 1,2 0 0-2,3 6 0 2,0 3 0 1,2-4 0-4,5 7 0 3,1-7 0 0,6-2-2 1,-7 0-3-3,-1-3 3 3,-6 0-1-2,1 0 2 2,-16 0 0-3,-4 0-1 0,-12 0 1 2,-7 0-1 0,-5 0 1-1,-4-3 0 0,-8-2 0 1,2 2-2 0,-8 1 0-3,-2 2 1 3,-3 0-2 0,0-7 0 0,0 7-2-2,0 0 3 2,0-6-6 0,0-5-1 0,0-5 4-2,0-9 6 6,0-2-1-7,0-3-3 2,0-1-3 0,0-3-22 1,8 4-21 0,-3-4-8 0,5 0-22-2,7-2-47 3,6-3-35-1,-9 24-68 0,6 0-205-2</inkml:trace>
    </iact:actionData>
  </iact:action>
  <iact:action type="add" startTime="51574">
    <iact:property name="dataType"/>
    <iact:actionData xml:id="d12">
      <inkml:trace xmlns:inkml="http://www.w3.org/2003/InkML" xml:id="stk12" contextRef="#ctx0" brushRef="#br0">24081 14793 468 0,'0'0'177'6,"0"0"-15"2,0 0-48-2,0 0-29 2,0 0-9 0,0 0-23 0,29 155-26-2,-26-122 11 4,8 1-6-4,-4-2 2 2,0-2 6-2,8 1-7 3,-1-3-3-2,0-6-6 3,7-2 0-6,-5-3-5 4,3-6-8 1,2 0 3-2,-5-5-5-1,5 0 2 2,2 2-3 0,1-5 1 0,8 6-1-2,-1-4 2 2,2-2 4 0,0-1 3 2,-1 5-10-5,5-7 4 5,-1 2-2-4,0-2-1 5,5 3-1-8,-5 5-3 6,4-6 0-2,4 4-3 1,4 1 7-1,-2-5-8 0,3 1 7 2,2 2-7-2,6-5 3 0,-4 3 4 0,-2 1-2 2,7 1-1-2,-6-3 1 0,5 1 3 0,-4 0 0 2,1 3 2-1,0-1-4-3,1-2 3 6,-3 6-3-6,9-4-1 5,-5 3-2-6,1-8-1 4,2 3 6 1,-4-1-2-2,2 6 1 0,-3-3-1 0,-7-3 0 2,3 4-3-2,0-4 0 0,3 2-2 0,-6 1 1 1,6 1 4 1,-8 0-3-4,4 2 4 4,2-8-2-2,1 5 0 2,0-2-3-4,0-3-1 6,2 0 1-6,-1 4-1 6,-2-4 1-7,-3 1-1 4,4 3 0-1,-4-1 0 3,4 2 0-5,-4-3 2 3,4 4 0 0,0 3-1 0,0-1-2-2,5 4 0 2,-5 0 0 0,3-2-1 0,-1-1-2-2,-3 4 2 2,2-10 2 0,4 6-1 0,-1-4 0-2,-1 0-2 3,2-1 2-1,-5-4 1 0,-7 0-1-2,1 0-2 0,4 0-1 3,-10 0 6-1,1 0-5-2,-8 0 3 2,1-4-1 1,2 2 1-3,-7-3-1 3,7 2-1-4,-7 0 1 3,-1-1 0 0,-8 4-2-2,3 0 1 2,0 0 2 0,0 0-2-1,6-2 1 0,-1-1 0 3,-2 3 0-5,2 0-1 4,-4 0-1-3,-3 0 2 2,2 0-3 0,-3 0 3 0,5 0-1-2,-8 0-1 3,6 0-2-1,-4 0 0-1,3 0-2-2,-2 0-1 5,-1 0 0-3,4 0 4 1,-8 0 0-2,-2 0 3 2,-9 0 0 0,6 0 0 0,-3 0 0-2,1 0 0 5,-4 0-1-6,3 0 1 4,3 0-1-5,1 0 0 5,2 0 0-1,3 0 1 0,0 0-1-1,-5 0 1-1,7 0 0 5,-8 0-4-5,3 0 3 0,-2-5-1 2,4-7-7-1,-2 4 3 3,4-11 2-4,-5 4 3 2,1-2 1 0,-1-1-2 0,-1-6 1-3,-5-3 1 4,7-8-3-2,-9-4 0 1,6-3 1-3,1 3-1 4,-6-6-2-1,3 11-10 0,-3 8-5-2,3 11-18 2,-5 6-15 0,-3 2-20-1,0 4-42-1,0-4-63 2,0 4-82 0,0 3-245 1</inkml:trace>
    </iact:actionData>
  </iact:action>
  <iact:action type="add" startTime="59869">
    <iact:property name="dataType"/>
    <iact:actionData xml:id="d13">
      <inkml:trace xmlns:inkml="http://www.w3.org/2003/InkML" xml:id="stk13" contextRef="#ctx0" brushRef="#br0">7419 18696 356 0,'0'0'113'5,"0"0"10"1,0 0 10 3,0 0-34-2,0 0-23 2,0 0-31-4,0 0-4 5,0 0-5-3,57 6-3 0,-28-6 1 0,10 0-4 1,6 0-1 0,10 0-2-1,13 0-2 0,19 0-2 1,13 0-3 0,10 0 9 1,7 0-1-4,8-11 0 4,-2-3-1-1,3 2 6-1,3 2 4 0,0-5-15 1,3 3-5 0,-8 4 2 0,-16-2-11-3,-15 3-1 5,-20 7-3-4,-17 0-1 3,-8 0-2-4,1 0-2 4,-2 0 0-1,-2 0-16 0,7 0-23-2,-7-8-54 2,-2-9-26 1,-34 9-67-3,-6 1-258 0</inkml:trace>
    </iact:actionData>
  </iact:action>
  <iact:action type="add" startTime="60640">
    <iact:property name="dataType"/>
    <iact:actionData xml:id="d14">
      <inkml:trace xmlns:inkml="http://www.w3.org/2003/InkML" xml:id="stk14" contextRef="#ctx0" brushRef="#br0">11791 18598 563 0,'0'0'208'6,"0"0"-2"2,0 0-76-2,0 0-30 4,0 0-24-4,0 0-1 3,232 36-17-4,-137-15-4 3,20 1-22 0,15-3-2 0,24-6-3-1,20 6-12 0,10-6-3 4,7-1-4-6,-1 1-1 1,-13-1-7 4,-25 1 0-3,-23 5 0 1,-33-7-9-2,-23-3-63 3,-73-8-114-2,0 0-89 1</inkml:trace>
    </iact:actionData>
  </iact:action>
  <iact:action type="add" startTime="62093">
    <iact:property name="dataType"/>
    <iact:actionData xml:id="d15">
      <inkml:trace xmlns:inkml="http://www.w3.org/2003/InkML" xml:id="stk15" contextRef="#ctx0" brushRef="#br0">16711 18818 393 0,'0'0'154'7,"0"0"18"1,0 0-33 0,0 0-54-2,0 0 24 2,217-27-15 0,-143 19 4 0,16 3-1-1,17 0-9 0,21-2-13 1,22 7-13 0,32-2-8-2,35 2-21 2,34-6-5 0,16 1-5 0,-18-1-10 0,-32 0-3 1,-40 6-5-3,-44 0 0 5,-30 0-5-8,-21 0-1 5,-11 0-29 0,-3 0-51 1,-13-5-63-4,-12-15-64 4,-43 6-79-1,0-3-319-1</inkml:trace>
    </iact:actionData>
  </iact:action>
  <iact:action type="add" startTime="63350">
    <iact:property name="dataType"/>
    <iact:actionData xml:id="d16">
      <inkml:trace xmlns:inkml="http://www.w3.org/2003/InkML" xml:id="stk16" contextRef="#ctx0" brushRef="#br0">22648 18166 113 0,'0'0'389'6,"0"0"-265"0,0 0 64 3,0 0-73-1,0 0-6 0,167 5-21-3,-70-5-1 3,27 5-19 0,37 15-13 0,33 5-8-2,33 1-7 2,23-1-5 0,7-3-13-2,4-2 12 7,-15 0-17-9,-11-8-6 5,-17 1-7-1,-17-2 4-2,-17-3-4 1,-24-3 0 1,-33 7 6 0,-27-7-8-2,-32 3 8 4,-29-6-5-4,-21 3-3 4,-18-5-1-7,-2 6 3 5,-82 0-4 1,-52 7 3-1,-54-6 0-2,-35 3-3 2,-18-2 2 2,-27-8-1-3,-15 0 5-1,-17 0 5 1,-17 0 10 2,8 0-4-2,14 0-2-1,31 0-7 2,42 0 0 0,35 0 0 0,41 0-8-2,44-13 4 4,34 8-3-4,33-2 0 0,24 2-1 2,13 2 0 0,3-2 0-1,63-1 1-1,36 6 1 3,47 0-2-1,37 0 0 0,37 9 2 0,17 13-4-2,-5-2 5 1,-17-4-2 1,-24-7 0 1,-13 3 0-4,5-12 2 4,-5 0-2-1,3 0-1 0,-23 0-3-2,-23 0 3 3,-31-7 0-2,-33 7-3 1,-24 0 4-2,-21 0-1 2,-24 0 0-1,-5 0 0 1,-28 0 2-1,-53 0-1 1,-41 0 1 1,-43 0-2-1,-35 0 2-2,-25 0 3 2,-20 0-5 0,-4-17 2-2,7 9 0 1,22-4 0 2,36 4-2-2,34 8 3 2,39 0-2-4,47 0 1 5,26 0 0-4,38 0 2 4,18 0-2-6,92 0 2 4,61 20-4 0,66 0-1 0,43-8 1-1,22-12 1 0,4 0 4 3,-40-32-4-4,-55 2-1 2,-67 10 0-1,-62 3-1 1,-36 11 0 0,-26 2 1-2,-20 4 0 0,-7 0-1 3,-73-5 0-1,-60 5 1-2,-55-4 3 4,-32-9-2-4,-19 8 0 4,2-3-1-6,14 8 0 3,32 0 2 2,35 0 1-1,38 0 4-2,41 0-6 2,40 0 6 1,28 0-7-3,16 8 6 0,74 10 1 3,70-1-7-2,66 2-1 0,41-14 1 0,30-5 2 2,0 0-1-1,-40-5 2 0,-56-14-3-2,-64 6-2 4,-62 1 2-4,-34 12-1 2,-19 0 0-2,-6 0 1 2,-3-5-3 0,-61 5 0 1,-32-2 3-3,-36 2 0 2,-10 0 4 0,3 0-4 0,19 0 0-1,23 7-1-1,36 5 1 3,29-7 0-1,28 3 0-3,4 5 0 3,73 6 1 0,55 13 0 0,49-2-1-2,20-10 2 3,-1-3-2-2,-24-17-3 2,-47 2-3-4,-48-2 6 3,-41 4 1 0,-36 9 0 0,-41-4-1-1,-59 8-2 0,-49-11 2 4,-23-6 1-6,-21 0 3 2,7 0-2 0,14 0-2 1,31 0-3 0,41 0 1-2,36 0 2 2,37 0-2 27,27 0 2-35,0 8 0 0,48 9 0 1,31 2-6 2,14 6-17 6,-12-12-35-5,-17-3-19 4,-16-10-34 0,-16 0-47 0,-29 0-64-2,-3 0-204 2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2T03:27:07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09">
    <iact:property name="dataType"/>
    <iact:actionData xml:id="d0">
      <inkml:trace xmlns:inkml="http://www.w3.org/2003/InkML" xml:id="stk0" contextRef="#ctx0" brushRef="#br0">13749 1972 792 0,'0'0'173'8,"0"0"-77"-3,0 0-7 3,0 0-25 1,0 0-5-2,0 0 19-1,0-20 3 2,0 20-23 0,0 0 2 0,0 0 4-2,0 20-27 2,0 14-17 0,0 9 2 1,0 1-3-4,0 4 4 3,0 0-3 1,0-3 0-2,0-6 0-1,0-5 3 2,0-9-18 0,0-10 12 0,0-10-12-1,0 0-1 0,0 2 1 2,0-2 2 0,0 1-3-3,0-4-3 0,0-2 3 2,0 0-2-1,0 0 4 0,0 6-4 2,0 8 6-2,0 3-1 3,0 8-3-6,0-8-4 4,0-7 0 0,0-3 2 1,0-7-2-4,0 0 0 3,0 0 0 0,0 0 2-2,0 0 3 4,0 0 0-4,0 0-3 2,0 0 0 0,0 0 3-2,0 0-3 2,0 0 0 0,0 0 1 0,0 0-3-2,0 0 0 2,0 0 0 0,3 0 0-2,7 0-1 3,6 0 2-2,-1 0 2 1,1 0 1 0,-2 0-3-2,-1 0-1 2,0 0 0 0,0 0 6 0,5 0-4 0,2 0 3-1,0 0 0 1,3 0-1-2,-2 0 2 2,5 0 5-1,3 0 2 1,-2 0 0 0,-2 0 2-1,4 0-6 0,-1 0-2 1,-5-3-2 1,7-2 1-2,-4 1-3 0,-1 1-3 0,1 1 0 3,0 2 0-5,2-3 0 8,-2 3 0-7,-3 0 0-2,2 0 0 4,1 0 0 0,0 0 0 1,1-3 0-4,1 1 0 2,-2-1 0 1,0-1 0 0,7 2 0-2,-9-1 0 2,3 0 0 2,-2 3 0 0,-1 0 0-6,1-2 0 4,-2 2 0-2,0 0 0 1,2 0 0 2,0 0 0-3,2 0 0 3,-2 0 0 1,7 0 0-4,-5 0 0 0,2 0 0 6,3 0 0-8,-9 0 0 2,2 0 0 0,0 0 0 3,-8 0 0-2,9 2 0 3,-6 1 0-2,5 0 0-2,3-1 0 4,-7 2 0-4,0-1 0-1,5-3 0 3,-2 2 0 0,0 1 0 0,2 0 0-1,1-1 0 0,5 5 0 2,0-2 0-4,1-2 0 4,-4 0 0-2,-1-1 0 3,1 2 0-6,-5-3 0 4,-3 2 0 1,5-3 0 8,-3 0 0-15,2 0 0 3,1 0 0 2,0 0 0-1,1 3 0 4,2-3 0-4,-1 4 0 1,0 1 0 0,8-5 0 2,-4 2 0-2,-3 1 0 0,7-3 0-1,-6 0 0 8,4 0 0-9,2 3 0-1,-3 1 0 5,2-2 0-2,-3 1 0-1,-12-3 0 8,5 0 0-11,-6 0 0 4,4 0 0-2,-6 0 0 5,-4 0 0-2,-3 0 0-2,-4 0 0 1,2 0 0 0,-8 0 0 2,0 0 0-1,0 0 0-3,0 0 0 3,0 0 0 0,0 0 0-2,0 0 0 4,0 0 0-1,0 0 0 1,0 0 0-5,0 0 0 0,0 0 0 2,0 0 0 1,0 0 0 1,0 0 0-1,0 0 0-1,0 0 0-1,0 0 0 2,0 0 0-1,0 0 0 0,0 0 0 1,2-3 0 0,11-31 0 0,-1-16 0-1,-2-12 0 4,-4-6 0-5,-6-5 0 1,0-5 0-2,0-1 0 3,0 3 0-1,0 17 0 1,0 17 0 0,0 14 0-1,0 16 0 2,0 10 0-4,0 2 0 3,0 0 0 2,0 0 0 0,0 0 0-6,0 0 0 2,0 0-22 2,0 0-36-2,0 2-19 2,0 26-34 0,17 15-135 1,-1-18-96-3,-4-2-550 6</inkml:trace>
    </iact:actionData>
  </iact:action>
  <iact:action type="add" startTime="5415">
    <iact:property name="dataType"/>
    <iact:actionData xml:id="d1">
      <inkml:trace xmlns:inkml="http://www.w3.org/2003/InkML" xml:id="stk1" contextRef="#ctx0" brushRef="#br0">18291 2155 440 0,'0'0'116'3,"0"0"-2"4,0 0 51 0,0 0-50 6,0 0-16-10,0 0 0 3,0 0-2 2,0-8-16 1,0 8 12-2,0 0-12-1,0 0-9 2,0 0-4 0,0 0-12 0,0 0-4-2,0 17-9 2,0 10-14 0,10 11-22 0,1-2 6-2,-6 2 2 2,3 2-1 0,4 0-1 0,-5-1 2 0,2 0-3-1,-8-5-4 3,7 0-1-4,-5-4-1 0,2-4 2 3,-2-7-1-3,2-2-2 3,-5-9-3-3,2-2 0 3,-2-6 0-2,0 0-2 2,2 0 0-5,1 0 2 7,-3 0-1-6,6 0-1 5,-6 0 5-6,5 3-4 4,4-3 2 0,7 3 2 1,4 1-4-3,1-3-1 2,-1-1 3 1,-4 3 1-1,4 0 0-4,-4 1 2 4,0-2-2 0,-1-2 1 0,-1 7 1-2,5-7 1 3,-2 4 1-2,4 0-5 2,2-4 3-3,-3 2-4 1,3-2 0 2,-5 0 2-2,5 0 0 1,-4 0-2-1,-2 0 1 2,3 0-3-2,-4 0 0 1,0 0 0-2,-1 0 0 6,-1 0 0-8,2 0 0 5,0 0 0-3,-1 0 0 2,-2 0 0-2,3 0 0 0,1 0 0 4,2 0 0 0,-5 0 0-3,8 0 0-2,-3 0 0 1,1 0 0 2,5 0 0 0,-3 0 0 1,-2 0 0-2,-1 0 0 1,4-2 0-1,-6-6 0-2,7 1 0 4,-9 1 0 0,1 0 0-1,-3 1 0-4,3-1 0 4,-4 0 0 0,1 1 0 1,2 2 0-4,-4 1 0 3,5-1 0 1,-1 0 0 0,1-2 0-3,4 1 0 0,-1-1 0 3,1 0 0-2,3 2 0 0,2-5 0 1,-2 2 0 3,2 0 0-4,4-1 0 2,-3 7 0-5,-2-5 0 4,5 3 0-1,-1 2 0 4,5 0 0-7,-5-3 0 2,5 0 0 3,-7-2 0-1,5 1 0 0,-5-1 0-1,1 2 0 1,4 1 0-2,-5-1 0 2,7 1 0 0,1-2 0-1,0-2 0-1,5 1 0 5,2-1 0-3,8-2 0-3,-1 5 0 2,4 3 0 2,1 0 0-1,-1 0 0-2,-4 0 0 0,-1 0 0 5,-5 0 0-5,2 0 0 1,-4 0 0-1,4-2 0 2,-3 2 0 0,-2-4 0 1,-6 4 0-4,2 0 0 10,-6 0 0-12,-2 0 0 5,2 0 0-4,-1 0 0 7,-5 0 0-5,6 0 0 1,-1 0 0 0,1 0 0 0,5 0 0 2,-3 0 0-1,-8 0 0-3,-3 0 0 7,-7 0 0-5,-3 0 0 0,-5 0 0-3,-5 0 0 3,0 0 0 1,0 0 0 0,0 0 0-1,0 0 0 1,0 0 0 0,0 4 0 1,0-4 0 1,0 0 0-4,0 0 0 3,0 0 0-4,0 0 0 3,0 0 0-4,-7-4 0 8,-15-24 0-6,-4-5 0-1,8 2 0 3,0-2 0 0,4 4 0 0,1 1 0-2,3-1 0 1,6 4 0 2,0-3 0-1,-1 8 0-2,5 4 0 3,0 11 0 0,0 1 0-2,0 4-11-1,0 0-61 0,0 0-35 2,0 0-65 0,0 0-50-1,0 0-129 1</inkml:trace>
    </iact:actionData>
  </iact:action>
  <iact:action type="add" startTime="8400">
    <iact:property name="dataType"/>
    <iact:actionData xml:id="d2">
      <inkml:trace xmlns:inkml="http://www.w3.org/2003/InkML" xml:id="stk2" contextRef="#ctx0" brushRef="#br0">23402 2476 361 0,'0'0'115'3,"0"0"-41"4,0 0 81 1,0 0-13 0,0 0-6-2,0 0-28 2,0 0-1 0,53-15-9 0,-37 15-5-2,5-3-18 2,5 3-8 0,4 0-5 0,0 0-11-1,10 0-6 1,0 0-11 0,11 0-1 0,3 7-3-3,11-2-4 4,0 3-11 1,2-3 3-4,2 1-1 3,7 0-4 0,-1-3-4-6,3 5-1 7,2 1 3-5,0 3-1 4,4 1 3-2,-3-2-8 2,-1-3 0-4,-1-3-3 9,-8-1-2-10,-1-4 0 3,-9 0 0 0,3 0 1-2,-8 0-1 8,2-4 5-7,-3-6-4-2,-2 2 3 6,-1-4-4-4,-4 7 7 2,-2-4-5-2,-3 4 3 5,-2 0-3-3,1-2 2-2,-4 4-2-1,-2 3-1 4,-1 0 4-1,1 0-4 3,0 0 0-7,-2 0 0 2,0 0-1 3,-2 0 1-3,-4 0 2 2,2 0-1-2,-2 0-2 4,1 0 1 2,6 0 1-9,1 0-2 4,3 0 1-1,-6 0-1 3,-1 0 0-3,-10 0 0 3,-8 0 0-2,-5 0 1 1,-6 0-1-3,-3 0 0 4,0 0-2-2,0 0 0 1,0 0 0 0,0 0-4 0,-19 0 0 0,-35-2 6-1,-27-1 1 0,-29 1-1 0,-15-5 0 2,-15 3 2-3,-9-12-1 0,-8 6 1 3,-4-5-2-1,0 2 2 0,-10-1 0-3,-3-1 4 4,3-1-6 3,13 4-3 0,9 5 0-11,8 3 2 3,14 4 1 8,6 0 0-6,17 0 0 0,19 0 1 3,16 9-1-1,23-3 0 1,16-4-1-6,14 0 1 6,8-2 0-1,8 0 1-2,0 0 0 0,0 0-2 2,0 0 2 0,3 0-3 0,35 0 4-1,19 0 0 4,12 0-1-5,9 4-1 4,12 7 2-6,10 4 0 4,12-5 0-2,11-1-1 26,15-1 1-32,8 1-1 0,5 2 2 0,-6-1-3 7,-13 0-2-1,-10-4 2 2,-6-5-2 0,-5 2 1 0,-1-3-1-3,-7 0 2 4,-11 0 2 1,-7 0 0-2,-12 0-1 0,-4 0 3-2,-12 0-1 0,-7 0 0 2,-16 0 1-3,-8 0-1 5,-10 0-3-4,-12 0 2 2,-4 0-1-2,0 0-1 2,0 3-2 0,-3 6-2 1,-53-1 3-3,-41 1 1 2,-35 3 2 1,-22-7 0-2,-10-5-2 2,3 0 3-2,-4 0-1 1,-3 0 4-3,10 0-5 2,7 0-1 1,13 0-3 0,15 0 2 0,10 0 0 0,9 0-2 1,20 0 3-2,23 2 0-2,25 4 0 1,18-4-1 3,12 2 1-2,6-4 0 1,0 0 0-1,41 0 0 1,50 1 0 1,46-1 3-3,23 7-2 3,20-2 1-1,-9 4 0-1,-4 0-2 1,-26-1 0-4,-20-2-1 5,-18-1 0-1,-16-2-1 0,-3 2 2 0,-13 2 0-1,-7-2-2 0,-19 0 4 1,-20 3-1 1,-18-4-1-2,-7-2 0-1,0 4-4 1,-29 9 2 3,-54 2-3-3,-27 0 5-1,-20-12 3 5,-8-5-3-6,-3 0 2 1,8-5-2 1,17-12 1 2,25 0-1-1,26 6-6 1,31 4 5-3,18 4-1 2,13 3 2-2,3-2 0 1,21-2 0 1,63 4 2 0,55 0 0-2,26 0-2 2,5 0-1 4,-30 0-5-7,-31 0 3 2,-34 0 3-1,-30 9 0 3,-17-2 1 0,-19-6 0-2,-9 5 2-2,0 2-3 3,-41 1-3 0,-18-3 1 1,-10-3 1-3,3-3 1 1,3 0-1 2,14 0 0-5,7 0-3 6,12 0-21-3,6 0-42 1,7 0-41-3,-2 0-53 8,-5 2-57-6,16 4-58 0,0 5-282-2</inkml:trace>
    </iact:actionData>
  </iact:action>
  <iact:action type="add" startTime="14958">
    <iact:property name="dataType"/>
    <iact:actionData xml:id="d3">
      <inkml:trace xmlns:inkml="http://www.w3.org/2003/InkML" xml:id="stk3" contextRef="#ctx0" brushRef="#br0">28768 2147 491 0,'0'0'96'4,"0"0"52"4,0 0-39 0,0 0-27 0,0 0 2 0,0 0 5-2,0 0-6 2,0 0-13 0,22-12 5-2,-22 12 3 2,0 0-16 0,0 20-20 0,0 9-20-2,0-1 10 3,0 2-14-2,0-2 0 2,0-3 0-3,0 3-7 2,0 1 6 0,0-2-10 0,0-1 0 0,0-6-3-3,0-6-1 4,0-8-1-2,0-1 5-1,0-2-5 2,0 0 5 0,0-3 1 0,0 2-5-2,0 5 1 2,0-2-1 4,0 8-2-7,0 2 1 1,0-1-3 3,0 1 2-2,0-8-1 1,0-4 0-3,0 0 0 3,0-3 0 0,0 0 1 0,0 0-1-2,0 0 2 2,0 0 2 1,0 0 4-2,0 0 2 0,5 2-6 0,13-2 0 3,8 0 1-4,-4 0 1 1,7 0-1 4,-2 0-4-4,2 0 8 2,-6 0-2-5,5 0 9 4,1 0 0-1,-2 0-5 3,1 0 6-4,1 0-2 0,-2 0 1 2,7 0-5 4,-4 0-1-4,1-2-3-5,-2-4 2 4,-2 4-2 1,4-3 5-1,2-2-6 0,-3 2 1 1,-1 0-4 0,-4-2 1-3,-3 4 5 4,0 1-3-1,-2 2 1 0,-1 0 2-1,1 0 2 2,5 0-8-3,-4-3 3 3,5 3-1-4,-4 0-4 4,1 0 7 1,1 0-3-4,-4 0 2-1,-4 0-3 2,1 0 2 3,2 0 0-2,-2 0 1-3,4 0-4 3,-2 0-3-1,2 0 2 2,5 0-2-3,-1 0 4 3,4 0-4 1,-3 0 0-2,-4 0 0-5,1 0 0 5,3 0 0 2,0 0 0-1,-5 0 0-2,2 0 0-4,-2 0 0 6,-2 0 0 0,2 0 0-2,-1 0 0-2,-3 0 0 7,-1 0 0-5,7 0 0-4,-5 0 0 9,5 0 0-6,-3 0 0 2,6 0 0 40,-4 0 0-48,-2 0 0 0,4 0 0 0,0 0 0 0,4 0 0 0,2 0 0 3,-4 0 0 5,2 0 0-3,1 0 0 4,-2 0 0-2,-2 0 0 2,3 0 0-2,-1 0 0 3,1 0 0 0,1 3 0-6,0-1 0 0,7 8 0 4,-3-8 0 1,6 3 0-1,2-2 0-2,0-3 0 2,-5 0 0-1,1 0 0 2,-6 0 0-3,5 0 0 3,-8 3 0-2,1 1 0 9,-2-2 0-14,-4-2 0 7,4 3 0-6,-4-1 0 5,0 1 0-2,2 2 0 2,-2-1 0 0,0-3 0-1,0 3 0 1,-5-4 0-2,5 3 0 3,-6 0 0-1,6-1 0-3,-1-2 0 4,1 0 0 0,-1 0 0 1,1 0 0-5,5 0 0 3,-2 0 0-3,3 5 0 8,-5-5 0-8,8 4 0 0,-3-1 0 3,10 0 0 0,-5 0 0-3,6-1 0 5,0-2 0-2,3 4 0 0,-1-2 0-2,7-2 0 1,-2 0 0 2,-2 0 0-2,7 0 0-1,-12 0 0 2,0 0 0 1,-6-6 0-2,-3 4 0 0,1 2 0 2,0-3 0 2,-1 3 0-4,1 0 0 0,5 0 0-2,-6 0 0 1,1 0 0 2,7 0 0-2,-5 0 0 2,2 0 0 0,-7 0 0-1,0 0 0 1,1 0 0-2,4 0 0 2,-7 0 0 1,-3 0 0-3,-4-3 0 7,-1 3 0-5,-5-3 0-5,-2 3 0 3,-5 0 0 2,0 0 0-1,3 0 0 2,-2 0 0-3,3 0 0 1,-2 0 0 1,0 0 0 1,1 0 0-4,0 0 0 3,-3 0 0 1,5 0 0-1,-1 0 0-3,-2 0 0 3,3 0 0 1,4 0 0-2,-3 0 0-1,-3 0 0 4,0 0 0-3,-6 0 0 0,-1 0 0 2,-3-4 0-2,5 4 0 1,-3 0 0 1,4 0 0-6,4 0 0 5,3-5 0 0,5 5 0 1,-5 0 0-4,0-2 0 3,-6 2 0 1,3 0 0-2,-2 0 0-1,-3 0 0 2,-2 0 0 0,5 0 0 1,-4 0 0-4,5 0 0 3,-5 0 0 0,6-3 0 1,3 3 0-3,6-7 0 3,-2 6 0-2,4-3 0 1,-1 2 0-2,-4-1 0 1,-2 0 0 2,-3 1 0-2,-6-1 0-1,4 3 0 3,-8-2 0 0,-1 2 0-2,3-4 0-2,-3 4 0 3,0 0 0 0,0 0 0 0,0 0 0-2,0 0 0 2,0 0 0 0,0-3 0 1,0 3 0-4,0-10 0 5,0-14 0-4,5-4 0 5,-2-11 0-7,1 4 0 14,-4 3 0-16,6-5 0 10,0 9 0-12,-5 2 0 6,2 7 0 4,1 8 0 3,1 1 0-11,-4 1 0 2,-1 0 0 5,0 7 0 0,0-2 0-2,0 1 0 0,0 3 0 0,0 0-28 1,0 0-41-2,0 0-23 1,0 0-65 1,0 0-36 1,0 0-68-4,0 0-192 5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2T03:27:07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389">
    <iact:property name="dataType"/>
    <iact:actionData xml:id="d0">
      <inkml:trace xmlns:inkml="http://www.w3.org/2003/InkML" xml:id="stk0" contextRef="#ctx0" brushRef="#br0">24522 5150 322 0,'0'-2'230'6,"0"2"-89"2,0 0 22 0,0 0-52-2,0 0-20 2,0 0-11 1,0 0-10-1,0 0 1-3,0 0 2 5,0 0-6-4,0 0-17 2,0 0-12-2,0 2-11 2,0 13-6 0,0-4-3-1,0 0-3 0,0 4-4 1,0-8-5 2,0 0 2-4,0-2-2-1,0-5 3 4,0 3-1-1,0-3-4 0,0 0 4-2,0 0-4 2,0 0 1-1,0 0-3 2,0 0-1-3,0 0 2 3,4 0 3-2,12 0 4 1,5 0-3-3,-1 0 1 4,-7 0 2-1,3 0-1 0,-4 0-3-2,-1 0 5 2,7 0-8 1,0 0 4-2,3 0-3-2,2 0 2 4,2 0-2-1,6 0 1 1,-2 0 3-2,11 0-2 0,-7 0 6 1,2 0-7 0,1 0 9-1,-3 0-9 3,-5 0 4-5,1 0-5 6,-2 0 2-9,1 0-3 6,1-3-2 0,4 1 2 1,9-1-1-2,0-1 6-1,9 1-3 4,-3 3 0-3,-3 0 0-1,3-2 3 2,-1-1-2 0,-4 3 3 0,3 0-3-2,2-2-2 2,-3 2 7 0,-5 0-9 1,1 0 4-4,-8 0-4 5,5 0 5-4,-5 0-6 3,3 0 3-4,-5 0-3 3,1 0 0 1,-3 0 3-1,0 0 0-2,1 2 0 1,4 6-2 3,-4 1 0-5,0-6-1 1,10 2 2 3,-4-5-2-2,9 0 0 2,3 0 5-4,7 0-4 4,3 0 3-2,-2 0 1 2,1 0 1-3,-7 0 0 3,0 0-2-3,-2 0 0 2,-2 0-2-2,3 0 0 3,-1 0-1-1,6 3 5 0,2 6-5-2,-1-3 1 2,8-2 1 1,-7 5-4-2,-2-3 0-1,-6 1 0 2,4 1 0 0,1-1 0 0,-5 2-2-2,7-3 4 3,-7-1-3-2,3 0 2 1,0-1-1-2,-2-1 1 4,5-1-2-4,2 1 2 4,2 3-2-7,6 0 2 6,0-5 2-1,4 6-3 0,0 2 2-1,-4-1-1 0,2 0 0 3,-2 4 1-4,-7-2 0 1,-7 4 1 0,3-1-1 2,-8-5-2-2,7 5 0-1,-4-4 0 2,5 2 0 0,-2-3 0 0,1-2 3-2,5 0-3 5,3-3 0-6,4-1 0 4,3 4 1-4,-6-1-1 3,3-5 0 0,-8 4 0 0,-2-4 0-2,-3 0 2 2,2 0-1 1,2 0-2-2,2 0 1-1,-2 0 0 2,-4 0 0 0,-5 0 0 0,-5 0 0-2,2 0 0 2,-2 0 0 0,-5 0-1 0,3 0 0-2,-1 0-1 4,-2 0 1-4,3 0 0 4,-1 0-1-6,-6 0 2 4,7-4-2 0,-6-1 1 0,6-3 2-1,2 1-3 0,-1-1 4 3,7 3-4-4,-5-1 2 1,10 3 0 0,-4 0 0 1,4-2 0 0,0 5-1-2,-2-3 1 2,-7 3 0 0,-2 0 0 0,-2 0 0-2,-6 0 0 4,6 0 0-3,-10 0-1-2,10 0-1 3,-2 0 1 0,3 0-3 0,4-3 2 0,-4-1 0-1,1 4 1 0,-2 0-5 4,-9-4 5-6,-2 4-3 1,-9 0 3 2,-6-3-1 1,-3 3 1-3,-9 0 0 0,2 0 0 3,-3-2-1-2,0 2-2 1,0 0 0-2,0-4-8 3,0 0 6-2,5-5-6 1,-1-9 4-1,5-7 3 1,2-11-3 0,10-18 1 1,-1-11-4-3,3-5-8 2,5 1-14 1,-2 7-9-2,-9 13-25-1,-4 13-34 1,-13 16-27 1,0 12-62-2,0 8-59 1,0 0-385 1</inkml:trace>
    </iact:actionData>
  </iact:action>
  <iact:action type="add" startTime="23776">
    <iact:property name="dataType"/>
    <iact:actionData xml:id="d1">
      <inkml:trace xmlns:inkml="http://www.w3.org/2003/InkML" xml:id="stk1" contextRef="#ctx0" brushRef="#br0">8469 7158 263 0,'0'0'88'5,"0"0"-36"3,0 0-1 0,0 0-28-2,0 0-1 2,0 0 7 0,0 0 1 1,0 0 66-4,29-29 19 5,-29 29-25-4,2 0-20 2,1 0-23-2,-1 0-14 3,1 0 3-2,1 0-3 1,-4 10-9-1,3 3 0 0,-3 6-6 2,0 1-3-1,0-1-11-3,0-2 3 3,0-4 2 0,0-3-5 0,3-3 0-2,0-2-2 2,1 0 4 0,2-2-5 0,4-3 3-2,6 0-3 3,0 0 0-2,11 0-1 1,-2 0 2-2,-2 0 4 2,11 0 5-1,-4 0 0 2,11 0 0-2,-1-8 6 1,10-1-1 1,0 0 4-2,7 0 2 0,2 5 7 0,11-2-6 1,-2 1-1 0,6-2-6-2,0 2 1 2,3 0 5 0,-3 2-6 0,-3 3 0-1,-2 0-3 1,1 0-1-1,-4 0-2 2,3 0-1-4,3 0-4 3,-1 0-2 0,9 0 1 0,4-4-4-1,9-4 2 0,-8-1-1 3,4 5-1-5,-5-5 4 3,-3 2 1-1,1 6 0 2,3 1-2-2,1 0 4-1,9 0-2 2,2 0 2 0,0 0-6 2,-1 0 7-7,-12 0-6 8,-7 0 4-5,-14 0-2 4,-2 5 3-6,-9 1-1 5,1 0-3-2,3-2-1 2,3 3-1-4,10-5 3 4,7 1-3 0,9-3 0-3,-1 0-1 0,-3 0-1 3,-13 0-2-2,-4 0 3 2,-8 0 4-4,1 0 1 3,-7 0 2 0,7 0-1 0,4 0 1-3,3 0-4 7,4 0-1-8,1-3-2 6,2-9-1-5,-5 5 1 3,-3 1 1 0,4 1-1 0,-9 1 2-1,7 2 2 0,-7 2-2 2,9-3 2-2,-5 0-3-1,9-2-1 2,0-4 0 0,2 1 0 0,2-4 1-2,-5 4 0 2,-6-1 0 1,-5 4 3-2,5 2 2-1,-8 1-4 4,1 2 5-4,-5 0-6 2,-3 0 3-2,2 0-2 2,-5 0 0 0,1 0 0 0,-4 0-1-2,-2 0 4 2,-1 0-5 2,0 0 2-4,0 0 1 0,-4 0-3 2,5 0 0 0,2 0 0 0,-2 0-1-2,-2 0 4 3,-5 0-6-2,-3 5 6 3,1-1-6-6,-7-3 4 6,4 2-2-4,-6-3 1 3,5 4-2-5,8-4 1 4,-3 2 2 1,2 1-1-2,-2-1 1 0,4 4 0 0,-7 0 0 4,1-1-1-6,-4-2 0 1,2 0 0 2,-1-3 0 1,-2 0-3-2,-6 0 2-2,5 0-2 4,-4 0 3 0,-2 0-2-2,-1 0 1 0,-7 0 1 3,4 0 0-5,-11 0 0 4,3 0-2-4,-1 0 0 3,4 0-3 0,12-17 1 1,0-11 3-2,5-8-3-1,-1-3-3 4,-1-2-4-3,-5 9-3-2,3 3-5 4,-7 9-15-1,-3 7-14-1,-5 3-18-1,0 5-28 3,1 3-73-2,-9 2-32 1,3 0-217-1</inkml:trace>
    </iact:actionData>
  </iact:action>
  <iact:action type="add" startTime="27968">
    <iact:property name="dataType"/>
    <iact:actionData xml:id="d2">
      <inkml:trace xmlns:inkml="http://www.w3.org/2003/InkML" xml:id="stk2" contextRef="#ctx0" brushRef="#br0">16483 8970 45 0,'0'0'200'5,"0"0"-87"3,0 0-11 0,0 0-28 0,0 0-18-2,0 0-10 3,0 0-14-2,15-15-7 2,-15 15-3-4,0 0 9 3,0 0 2 0,0 0 13 0,0 0-4-2,0 0 9 3,5 0-6-2,-5 0 0 1,0 0 1 0,0 0-7-1,0 0-9 2,0 0-4-5,3 0-6 4,-3 0-2 0,3 0-5 0,-3 18-1 0,0 1-4-2,0 3-6 2,0 1 3 0,0-2-4-2,0-8 4 1,0-6-1 2,0 0 6-1,0-4 2-2,0-3-11 2,0 3 7 0,0-3-6 1,0 0 3-2,0 5 5 1,0 1 4-2,0 6-4 2,0-8-8-2,0 3 1 1,0-7 1 2,0 0 8-1,0 0-6 0,0 0 6-2,0 0-6 2,0 0 5 0,2 2-1-2,5 1-4 2,-4-3-4 0,3 3-1 0,-4-3 2-2,3 3-1 2,3-3 8 0,4 0-8 0,8 0 3-2,1 0 0 3,8 0 5-3,-3 0-4 3,1 0 5-1,2 0 0-3,-8 0 0 3,3 0 1 0,-1 0 4 1,-2 0-2-2,3 0-10 2,-5 0 8-3,1 0-5 5,-2 0-2-8,1 0 2 6,4 0-2-2,2 4 10-1,-4-4-8 3,7 0 7 0,-4 0-7-2,5 0 8-1,-2 0-5 5,0 0 6-7,-2 0-7 8,7 0 6-10,-2 0-4 7,0 0-1-1,4 0 1 0,-4 0 1-2,4 0 1 2,2 0-6 0,-3 0 0 0,5 0-4-1,-5 0 3 0,-5 0 1 1,1 0 0 0,-3 0 5-2,-4 0-1 2,-1 0 1 0,1 0-5 1,7 0-1-4,2 0-4 6,-1 0 2-7,0 0-3 9,-4 0 3-12,-2 0 0 7,-4 0 1 1,3 0 3-1,0 0-3-1,1 0 0 0,-3 0 2 3,4 0-1-4,-2 0-6 2,2 0 2-3,-2 0-1 4,2 0-1-2,-1 0 1-1,-8 0 0 3,9 0 1-1,-5 0 0 0,3 0 2-2,5 0-4 3,1 0 0-3,1 0 1 5,-2 0 0-8,-2-4-1 6,-1 1 1-1,-5 0 1-1,3 3-1 1,-3-3 3-1,4 1-2 4,-7 2 1-6,2 0-3 2,-2 0 3 0,-1 0-3 1,3 0 1 0,-2 0 2-2,4 0-3 1,-7 0 0 1,-1 0 2 2,-6 0 0-6,6 0-1 5,-1 0-2-2,0 0 2 3,-2 0-1-4,-3 0 0 0,5 0-1 3,-5 0 0-2,2 0 2 1,2 0 1-2,-4 0-2 4,-1 0-1-4,-3 0 1 3,-1 0 1-4,0 0-1 3,-2 0-1 0,0 0-1-2,0 0 2 2,0 0 0 0,0 0 1 0,0 0-2-2,0 0 1 3,0 0-1-2,0 0-2 2,0 0 1-4,0 0 1 3,0 0-3 0,0-15 3 0,0-12-4-1,5-15 4 1,1-7 2 1,-6-1-1-2,3-1 0 1,-3 4 0-2,2 0-1 3,-2 2 1-2,5 4 0-1,-5 2 0 2,0 6-3 0,0-4 7 1,0 0-6-4,0-2 3 5,0-6-2-4,0-2 1 4,3-7-1-6,7 0 0 4,-4 1 1 0,-5 0 0 0,6 3 0-2,-2 4-2 2,-4 3 4 2,-1 8-3-4,0-1 2 0,3-1-2 3,-3-3-1-2,0-2 2 1,0-2 0-2,4 4 1 3,2-2-3-2,-4-1 2 2,6 1-1-4,-5-6 1 5,-1-1 1-4,1-3-1 4,5-2-1-6,-3-3 1 4,-2 13-1 1,1 6 0-2,-1 4 2-1,-3 11-1 2,3-1 1 2,0 7-2-4,1 4 1 1,-1-1 0 0,-3 6-1 0,0 6 1 0,0-1 0 0,0 3-1 1,0 0 0-1,0 0 1 2,0 0 0-4,0 0-1 5,0 0-2-3,0 0 1 2,0 0 0-4,0 0 1 3,0 0-1 0,0 0-1 0,0 0 2-2,0 0-1 2,-16 0 4 1,-12-4-3-1,-9 1 1-3,2 1 0 4,-3 2 0 0,5 0 0-2,-2 0 0-1,0 0 0 3,-2 0 0-2,-3-3 1 3,0 3-1-7,5-2 1 9,-3-1-1-7,-4 3 0 5,6-4 0-6,-5 4 0 4,4 0 0 0,-4 0-1 1,2 0 2-1,3-3-1-2,0 3 1 2,4-1-2-1,-5 1 1-1,4 0 0 2,0 0 0 0,-3 0 0 0,2 0 0-2,-3 0 0 2,3 0-1 0,-2 0 2 0,6 0-1-2,-5 0 0 3,3 0 0-1,7 0-1 1,-7 0 0-5,8 0 1 4,0 0 0 0,-9 0 0-1,10 0 0 0,-10 4-1 0,1 0 2 2,3-1-1-2,-2-1 0-1,-5 1 0 2,6-1-1 11,-4 5 1-18,-2-4-1 1,3-1 2 6,-2 1-1 9,-1-1 0-16,-1 1 0 3,4 4-3 6,-8-5 2-4,1 1-1 2,-2 3-1-2,1-2 2 3,5 1 0-2,-2 3 0 2,1 1-5-3,3-2 6 2,5 1-2 0,2-5-3-1,6 3-1-1,6-3 2 2,3 0-2 0,3-1-1 0,2-2-4-2,4 0-1 3,2 0 5-2,1 3-1 2,-5-3 5-4,5 0-1 3,0 0 2 0,0 0 2 0,0 0 0 0,0 0 0-2,0 0 0 2,0 0-2 0,0 0 2-1,0 0-2 0,0 3 0 3,0 8 0-5,-7 4-1 2,3 7-22 1,-8 1 16 1,8-4 4-1,-3 6-6-2,-2 0 9 2,2 4 2 0,7 2 0 2,-2 0 3-6,2 2-2 4,0-2 3 0,0 6-3-1,0 0 1-1,0 0 1 2,0 3-2 0,0 6 2 0,0 1-2-1,0-2 3 30,0-2 1-37,0-4 0 0,0 1-2 0,0-7-2 0,0 0 0 8,0 4 1 1,0 0 3-4,0-5-1 4,0 6 3-1,0-10 0 2,0 6-3-6,0-6-2 6,0 0 2 12,0 0-3-22,0-2 1 0,0-2-1 5,0-1 2 3,0 1-1 0,0 3-2-1,0-2 0 0,0 2 1 2,0-3-1-1,0 1 1 9,0-5-1-17,0-1-1 4,0 1 1 4,0-6 0-3,0 3 3 4,0-3-4-1,0-1 3 0,0 6-4 1,0-6 3-3,0-1-1 1,0 1 0 2,0-4 3-4,0-1-3 3,0-2 2 0,0-1-2 1,0 1 2-4,0 1 0 3,2-3-2 2,-2 5 0-4,2-1 1 1,3 1-1 13,-2-2 0-18,-3 3 1-1,4-5-1 6,-4 0 1 0,0 0-1 1,0-5 0 1,0 0 2-4,0 0-1 3,2 0-1 0,-2 4 2 0,2 11-2-2,6 1 3 2,-8 6-2 0,1-5-1 0,-1 0 1-1,0-5-2 1,0-7 4 0,4 1-3-1,-4-6 0-1,0 0-1 2,0 0 0 0,0 0 1 0,0 0-1-2,5 4 3 2,-5 3-2 0,0 6 4 2,0 4 1-7,3 0-5 9,0-5 1-7,-2-7-1 3,-1-1 2-2,3-4-2 2,1 0 1 1,-4 0 1-2,0 0-2 0,0 0 2 0,0 0 0 3,0 0-3-4,0 0 2 0,0 0-1 2,0 0 1 0,0 0 0 0,0 0-2-2,0 0 4 2,0 0-4 0,0 9 2 2,0-1-2-6,0 1 1 4,5 4-1 0,-5-8 1 0,0-2 0-2,0-3-1 2,0 0 1 0,0 0-1 0,0 0-4 0,0 0 1-2,0 0-3 4,0 0 1-4,0 0-7 0,0 0-10 2,0 0-11 0,0 9-18 0,0-1-52-2,0 6-81 3,0-4-20-2,0-7-261 2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2T03:27:07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09">
    <iact:property name="dataType"/>
    <iact:actionData xml:id="d0">
      <inkml:trace xmlns:inkml="http://www.w3.org/2003/InkML" xml:id="stk0" contextRef="#ctx0" brushRef="#br0">13749 1972 792 0,'0'0'173'8,"0"0"-77"-3,0 0-7 3,0 0-25 1,0 0-5-2,0 0 19-1,0-20 3 2,0 20-23 0,0 0 2 0,0 0 4-2,0 20-27 2,0 14-17 0,0 9 2 1,0 1-3-4,0 4 4 3,0 0-3 1,0-3 0-2,0-6 0-1,0-5 3 2,0-9-18 0,0-10 12 0,0-10-12-1,0 0-1 0,0 2 1 2,0-2 2 0,0 1-3-3,0-4-3 0,0-2 3 2,0 0-2-1,0 0 4 0,0 6-4 2,0 8 6-2,0 3-1 3,0 8-3-6,0-8-4 4,0-7 0 0,0-3 2 1,0-7-2-4,0 0 0 3,0 0 0 0,0 0 2-2,0 0 3 4,0 0 0-4,0 0-3 2,0 0 0 0,0 0 3-2,0 0-3 2,0 0 0 0,0 0 1 0,0 0-3-2,0 0 0 2,0 0 0 0,3 0 0-2,7 0-1 3,6 0 2-2,-1 0 2 1,1 0 1 0,-2 0-3-2,-1 0-1 2,0 0 0 0,0 0 6 0,5 0-4 0,2 0 3-1,0 0 0 1,3 0-1-2,-2 0 2 2,5 0 5-1,3 0 2 1,-2 0 0 0,-2 0 2-1,4 0-6 0,-1 0-2 1,-5-3-2 1,7-2 1-2,-4 1-3 0,-1 1-3 0,1 1 0 3,0 2 0-5,2-3 0 8,-2 3 0-7,-3 0 0-2,2 0 0 4,1 0 0 0,0 0 0 1,1-3 0-4,1 1 0 2,-2-1 0 1,0-1 0 0,7 2 0-2,-9-1 0 2,3 0 0 2,-2 3 0 0,-1 0 0-6,1-2 0 4,-2 2 0-2,0 0 0 1,2 0 0 2,0 0 0-3,2 0 0 3,-2 0 0 1,7 0 0-4,-5 0 0 0,2 0 0 6,3 0 0-8,-9 0 0 2,2 0 0 0,0 0 0 3,-8 0 0-2,9 2 0 3,-6 1 0-2,5 0 0-2,3-1 0 4,-7 2 0-4,0-1 0-1,5-3 0 3,-2 2 0 0,0 1 0 0,2 0 0-1,1-1 0 0,5 5 0 2,0-2 0-4,1-2 0 4,-4 0 0-2,-1-1 0 3,1 2 0-6,-5-3 0 4,-3 2 0 1,5-3 0 8,-3 0 0-15,2 0 0 3,1 0 0 2,0 0 0-1,1 3 0 4,2-3 0-4,-1 4 0 1,0 1 0 0,8-5 0 2,-4 2 0-2,-3 1 0 0,7-3 0-1,-6 0 0 8,4 0 0-9,2 3 0-1,-3 1 0 5,2-2 0-2,-3 1 0-1,-12-3 0 8,5 0 0-11,-6 0 0 4,4 0 0-2,-6 0 0 5,-4 0 0-2,-3 0 0-2,-4 0 0 1,2 0 0 0,-8 0 0 2,0 0 0-1,0 0 0-3,0 0 0 3,0 0 0 0,0 0 0-2,0 0 0 4,0 0 0-1,0 0 0 1,0 0 0-5,0 0 0 0,0 0 0 2,0 0 0 1,0 0 0 1,0 0 0-1,0 0 0-1,0 0 0-1,0 0 0 2,0 0 0-1,0 0 0 0,0 0 0 1,2-3 0 0,11-31 0 0,-1-16 0-1,-2-12 0 4,-4-6 0-5,-6-5 0 1,0-5 0-2,0-1 0 3,0 3 0-1,0 17 0 1,0 17 0 0,0 14 0-1,0 16 0 2,0 10 0-4,0 2 0 3,0 0 0 2,0 0 0 0,0 0 0-6,0 0 0 2,0 0-22 2,0 0-36-2,0 2-19 2,0 26-34 0,17 15-135 1,-1-18-96-3,-4-2-550 6</inkml:trace>
    </iact:actionData>
  </iact:action>
  <iact:action type="add" startTime="5415">
    <iact:property name="dataType"/>
    <iact:actionData xml:id="d1">
      <inkml:trace xmlns:inkml="http://www.w3.org/2003/InkML" xml:id="stk1" contextRef="#ctx0" brushRef="#br0">18291 2155 440 0,'0'0'116'3,"0"0"-2"4,0 0 51 0,0 0-50 6,0 0-16-10,0 0 0 3,0 0-2 2,0-8-16 1,0 8 12-2,0 0-12-1,0 0-9 2,0 0-4 0,0 0-12 0,0 0-4-2,0 17-9 2,0 10-14 0,10 11-22 0,1-2 6-2,-6 2 2 2,3 2-1 0,4 0-1 0,-5-1 2 0,2 0-3-1,-8-5-4 3,7 0-1-4,-5-4-1 0,2-4 2 3,-2-7-1-3,2-2-2 3,-5-9-3-3,2-2 0 3,-2-6 0-2,0 0-2 2,2 0 0-5,1 0 2 7,-3 0-1-6,6 0-1 5,-6 0 5-6,5 3-4 4,4-3 2 0,7 3 2 1,4 1-4-3,1-3-1 2,-1-1 3 1,-4 3 1-1,4 0 0-4,-4 1 2 4,0-2-2 0,-1-2 1 0,-1 7 1-2,5-7 1 3,-2 4 1-2,4 0-5 2,2-4 3-3,-3 2-4 1,3-2 0 2,-5 0 2-2,5 0 0 1,-4 0-2-1,-2 0 1 2,3 0-3-2,-4 0 0 1,0 0 0-2,-1 0 0 6,-1 0 0-8,2 0 0 5,0 0 0-3,-1 0 0 2,-2 0 0-2,3 0 0 0,1 0 0 4,2 0 0 0,-5 0 0-3,8 0 0-2,-3 0 0 1,1 0 0 2,5 0 0 0,-3 0 0 1,-2 0 0-2,-1 0 0 1,4-2 0-1,-6-6 0-2,7 1 0 4,-9 1 0 0,1 0 0-1,-3 1 0-4,3-1 0 4,-4 0 0 0,1 1 0 1,2 2 0-4,-4 1 0 3,5-1 0 1,-1 0 0 0,1-2 0-3,4 1 0 0,-1-1 0 3,1 0 0-2,3 2 0 0,2-5 0 1,-2 2 0 3,2 0 0-4,4-1 0 2,-3 7 0-5,-2-5 0 4,5 3 0-1,-1 2 0 4,5 0 0-7,-5-3 0 2,5 0 0 3,-7-2 0-1,5 1 0 0,-5-1 0-1,1 2 0 1,4 1 0-2,-5-1 0 2,7 1 0 0,1-2 0-1,0-2 0-1,5 1 0 5,2-1 0-3,8-2 0-3,-1 5 0 2,4 3 0 2,1 0 0-1,-1 0 0-2,-4 0 0 0,-1 0 0 5,-5 0 0-5,2 0 0 1,-4 0 0-1,4-2 0 2,-3 2 0 0,-2-4 0 1,-6 4 0-4,2 0 0 10,-6 0 0-12,-2 0 0 5,2 0 0-4,-1 0 0 7,-5 0 0-5,6 0 0 1,-1 0 0 0,1 0 0 0,5 0 0 2,-3 0 0-1,-8 0 0-3,-3 0 0 7,-7 0 0-5,-3 0 0 0,-5 0 0-3,-5 0 0 3,0 0 0 1,0 0 0 0,0 0 0-1,0 0 0 1,0 0 0 0,0 4 0 1,0-4 0 1,0 0 0-4,0 0 0 3,0 0 0-4,0 0 0 3,0 0 0-4,-7-4 0 8,-15-24 0-6,-4-5 0-1,8 2 0 3,0-2 0 0,4 4 0 0,1 1 0-2,3-1 0 1,6 4 0 2,0-3 0-1,-1 8 0-2,5 4 0 3,0 11 0 0,0 1 0-2,0 4-11-1,0 0-61 0,0 0-35 2,0 0-65 0,0 0-50-1,0 0-129 1</inkml:trace>
    </iact:actionData>
  </iact:action>
  <iact:action type="add" startTime="8400">
    <iact:property name="dataType"/>
    <iact:actionData xml:id="d2">
      <inkml:trace xmlns:inkml="http://www.w3.org/2003/InkML" xml:id="stk2" contextRef="#ctx0" brushRef="#br0">23402 2476 361 0,'0'0'115'3,"0"0"-41"4,0 0 81 1,0 0-13 0,0 0-6-2,0 0-28 2,0 0-1 0,53-15-9 0,-37 15-5-2,5-3-18 2,5 3-8 0,4 0-5 0,0 0-11-1,10 0-6 1,0 0-11 0,11 0-1 0,3 7-3-3,11-2-4 4,0 3-11 1,2-3 3-4,2 1-1 3,7 0-4 0,-1-3-4-6,3 5-1 7,2 1 3-5,0 3-1 4,4 1 3-2,-3-2-8 2,-1-3 0-4,-1-3-3 9,-8-1-2-10,-1-4 0 3,-9 0 0 0,3 0 1-2,-8 0-1 8,2-4 5-7,-3-6-4-2,-2 2 3 6,-1-4-4-4,-4 7 7 2,-2-4-5-2,-3 4 3 5,-2 0-3-3,1-2 2-2,-4 4-2-1,-2 3-1 4,-1 0 4-1,1 0-4 3,0 0 0-7,-2 0 0 2,0 0-1 3,-2 0 1-3,-4 0 2 2,2 0-1-2,-2 0-2 4,1 0 1 2,6 0 1-9,1 0-2 4,3 0 1-1,-6 0-1 3,-1 0 0-3,-10 0 0 3,-8 0 0-2,-5 0 1 1,-6 0-1-3,-3 0 0 4,0 0-2-2,0 0 0 1,0 0 0 0,0 0-4 0,-19 0 0 0,-35-2 6-1,-27-1 1 0,-29 1-1 0,-15-5 0 2,-15 3 2-3,-9-12-1 0,-8 6 1 3,-4-5-2-1,0 2 2 0,-10-1 0-3,-3-1 4 4,3-1-6 3,13 4-3 0,9 5 0-11,8 3 2 3,14 4 1 8,6 0 0-6,17 0 0 0,19 0 1 3,16 9-1-1,23-3 0 1,16-4-1-6,14 0 1 6,8-2 0-1,8 0 1-2,0 0 0 0,0 0-2 2,0 0 2 0,3 0-3 0,35 0 4-1,19 0 0 4,12 0-1-5,9 4-1 4,12 7 2-6,10 4 0 4,12-5 0-2,11-1-1 26,15-1 1-32,8 1-1 0,5 2 2 0,-6-1-3 7,-13 0-2-1,-10-4 2 2,-6-5-2 0,-5 2 1 0,-1-3-1-3,-7 0 2 4,-11 0 2 1,-7 0 0-2,-12 0-1 0,-4 0 3-2,-12 0-1 0,-7 0 0 2,-16 0 1-3,-8 0-1 5,-10 0-3-4,-12 0 2 2,-4 0-1-2,0 0-1 2,0 3-2 0,-3 6-2 1,-53-1 3-3,-41 1 1 2,-35 3 2 1,-22-7 0-2,-10-5-2 2,3 0 3-2,-4 0-1 1,-3 0 4-3,10 0-5 2,7 0-1 1,13 0-3 0,15 0 2 0,10 0 0 0,9 0-2 1,20 0 3-2,23 2 0-2,25 4 0 1,18-4-1 3,12 2 1-2,6-4 0 1,0 0 0-1,41 0 0 1,50 1 0 1,46-1 3-3,23 7-2 3,20-2 1-1,-9 4 0-1,-4 0-2 1,-26-1 0-4,-20-2-1 5,-18-1 0-1,-16-2-1 0,-3 2 2 0,-13 2 0-1,-7-2-2 0,-19 0 4 1,-20 3-1 1,-18-4-1-2,-7-2 0-1,0 4-4 1,-29 9 2 3,-54 2-3-3,-27 0 5-1,-20-12 3 5,-8-5-3-6,-3 0 2 1,8-5-2 1,17-12 1 2,25 0-1-1,26 6-6 1,31 4 5-3,18 4-1 2,13 3 2-2,3-2 0 1,21-2 0 1,63 4 2 0,55 0 0-2,26 0-2 2,5 0-1 4,-30 0-5-7,-31 0 3 2,-34 0 3-1,-30 9 0 3,-17-2 1 0,-19-6 0-2,-9 5 2-2,0 2-3 3,-41 1-3 0,-18-3 1 1,-10-3 1-3,3-3 1 1,3 0-1 2,14 0 0-5,7 0-3 6,12 0-21-3,6 0-42 1,7 0-41-3,-2 0-53 8,-5 2-57-6,16 4-58 0,0 5-282-2</inkml:trace>
    </iact:actionData>
  </iact:action>
  <iact:action type="add" startTime="14958">
    <iact:property name="dataType"/>
    <iact:actionData xml:id="d3">
      <inkml:trace xmlns:inkml="http://www.w3.org/2003/InkML" xml:id="stk3" contextRef="#ctx0" brushRef="#br0">28768 2147 491 0,'0'0'96'4,"0"0"52"4,0 0-39 0,0 0-27 0,0 0 2 0,0 0 5-2,0 0-6 2,0 0-13 0,22-12 5-2,-22 12 3 2,0 0-16 0,0 20-20 0,0 9-20-2,0-1 10 3,0 2-14-2,0-2 0 2,0-3 0-3,0 3-7 2,0 1 6 0,0-2-10 0,0-1 0 0,0-6-3-3,0-6-1 4,0-8-1-2,0-1 5-1,0-2-5 2,0 0 5 0,0-3 1 0,0 2-5-2,0 5 1 2,0-2-1 4,0 8-2-7,0 2 1 1,0-1-3 3,0 1 2-2,0-8-1 1,0-4 0-3,0 0 0 3,0-3 0 0,0 0 1 0,0 0-1-2,0 0 2 2,0 0 2 1,0 0 4-2,0 0 2 0,5 2-6 0,13-2 0 3,8 0 1-4,-4 0 1 1,7 0-1 4,-2 0-4-4,2 0 8 2,-6 0-2-5,5 0 9 4,1 0 0-1,-2 0-5 3,1 0 6-4,1 0-2 0,-2 0 1 2,7 0-5 4,-4 0-1-4,1-2-3-5,-2-4 2 4,-2 4-2 1,4-3 5-1,2-2-6 0,-3 2 1 1,-1 0-4 0,-4-2 1-3,-3 4 5 4,0 1-3-1,-2 2 1 0,-1 0 2-1,1 0 2 2,5 0-8-3,-4-3 3 3,5 3-1-4,-4 0-4 4,1 0 7 1,1 0-3-4,-4 0 2-1,-4 0-3 2,1 0 2 3,2 0 0-2,-2 0 1-3,4 0-4 3,-2 0-3-1,2 0 2 2,5 0-2-3,-1 0 4 3,4 0-4 1,-3 0 0-2,-4 0 0-5,1 0 0 5,3 0 0 2,0 0 0-1,-5 0 0-2,2 0 0-4,-2 0 0 6,-2 0 0 0,2 0 0-2,-1 0 0-2,-3 0 0 7,-1 0 0-5,7 0 0-4,-5 0 0 9,5 0 0-6,-3 0 0 2,6 0 0 40,-4 0 0-48,-2 0 0 0,4 0 0 0,0 0 0 0,4 0 0 0,2 0 0 3,-4 0 0 5,2 0 0-3,1 0 0 4,-2 0 0-2,-2 0 0 2,3 0 0-2,-1 0 0 3,1 0 0 0,1 3 0-6,0-1 0 0,7 8 0 4,-3-8 0 1,6 3 0-1,2-2 0-2,0-3 0 2,-5 0 0-1,1 0 0 2,-6 0 0-3,5 0 0 3,-8 3 0-2,1 1 0 9,-2-2 0-14,-4-2 0 7,4 3 0-6,-4-1 0 5,0 1 0-2,2 2 0 2,-2-1 0 0,0-3 0-1,0 3 0 1,-5-4 0-2,5 3 0 3,-6 0 0-1,6-1 0-3,-1-2 0 4,1 0 0 0,-1 0 0 1,1 0 0-5,5 0 0 3,-2 0 0-3,3 5 0 8,-5-5 0-8,8 4 0 0,-3-1 0 3,10 0 0 0,-5 0 0-3,6-1 0 5,0-2 0-2,3 4 0 0,-1-2 0-2,7-2 0 1,-2 0 0 2,-2 0 0-2,7 0 0-1,-12 0 0 2,0 0 0 1,-6-6 0-2,-3 4 0 0,1 2 0 2,0-3 0 2,-1 3 0-4,1 0 0 0,5 0 0-2,-6 0 0 1,1 0 0 2,7 0 0-2,-5 0 0 2,2 0 0 0,-7 0 0-1,0 0 0 1,1 0 0-2,4 0 0 2,-7 0 0 1,-3 0 0-3,-4-3 0 7,-1 3 0-5,-5-3 0-5,-2 3 0 3,-5 0 0 2,0 0 0-1,3 0 0 2,-2 0 0-3,3 0 0 1,-2 0 0 1,0 0 0 1,1 0 0-4,0 0 0 3,-3 0 0 1,5 0 0-1,-1 0 0-3,-2 0 0 3,3 0 0 1,4 0 0-2,-3 0 0-1,-3 0 0 4,0 0 0-3,-6 0 0 0,-1 0 0 2,-3-4 0-2,5 4 0 1,-3 0 0 1,4 0 0-6,4 0 0 5,3-5 0 0,5 5 0 1,-5 0 0-4,0-2 0 3,-6 2 0 1,3 0 0-2,-2 0 0-1,-3 0 0 2,-2 0 0 0,5 0 0 1,-4 0 0-4,5 0 0 3,-5 0 0 0,6-3 0 1,3 3 0-3,6-7 0 3,-2 6 0-2,4-3 0 1,-1 2 0-2,-4-1 0 1,-2 0 0 2,-3 1 0-2,-6-1 0-1,4 3 0 3,-8-2 0 0,-1 2 0-2,3-4 0-2,-3 4 0 3,0 0 0 0,0 0 0 0,0 0 0-2,0 0 0 2,0 0 0 0,0-3 0 1,0 3 0-4,0-10 0 5,0-14 0-4,5-4 0 5,-2-11 0-7,1 4 0 14,-4 3 0-16,6-5 0 10,0 9 0-12,-5 2 0 6,2 7 0 4,1 8 0 3,1 1 0-11,-4 1 0 2,-1 0 0 5,0 7 0 0,0-2 0-2,0 1 0 0,0 3 0 0,0 0-28 1,0 0-41-2,0 0-23 1,0 0-65 1,0 0-36 1,0 0-68-4,0 0-192 5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2T03:27:07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09">
    <iact:property name="dataType"/>
    <iact:actionData xml:id="d0">
      <inkml:trace xmlns:inkml="http://www.w3.org/2003/InkML" xml:id="stk0" contextRef="#ctx0" brushRef="#br0">13749 1972 792 0,'0'0'173'8,"0"0"-77"-3,0 0-7 3,0 0-25 1,0 0-5-2,0 0 19-1,0-20 3 2,0 20-23 0,0 0 2 0,0 0 4-2,0 20-27 2,0 14-17 0,0 9 2 1,0 1-3-4,0 4 4 3,0 0-3 1,0-3 0-2,0-6 0-1,0-5 3 2,0-9-18 0,0-10 12 0,0-10-12-1,0 0-1 0,0 2 1 2,0-2 2 0,0 1-3-3,0-4-3 0,0-2 3 2,0 0-2-1,0 0 4 0,0 6-4 2,0 8 6-2,0 3-1 3,0 8-3-6,0-8-4 4,0-7 0 0,0-3 2 1,0-7-2-4,0 0 0 3,0 0 0 0,0 0 2-2,0 0 3 4,0 0 0-4,0 0-3 2,0 0 0 0,0 0 3-2,0 0-3 2,0 0 0 0,0 0 1 0,0 0-3-2,0 0 0 2,0 0 0 0,3 0 0-2,7 0-1 3,6 0 2-2,-1 0 2 1,1 0 1 0,-2 0-3-2,-1 0-1 2,0 0 0 0,0 0 6 0,5 0-4 0,2 0 3-1,0 0 0 1,3 0-1-2,-2 0 2 2,5 0 5-1,3 0 2 1,-2 0 0 0,-2 0 2-1,4 0-6 0,-1 0-2 1,-5-3-2 1,7-2 1-2,-4 1-3 0,-1 1-3 0,1 1 0 3,0 2 0-5,2-3 0 8,-2 3 0-7,-3 0 0-2,2 0 0 4,1 0 0 0,0 0 0 1,1-3 0-4,1 1 0 2,-2-1 0 1,0-1 0 0,7 2 0-2,-9-1 0 2,3 0 0 2,-2 3 0 0,-1 0 0-6,1-2 0 4,-2 2 0-2,0 0 0 1,2 0 0 2,0 0 0-3,2 0 0 3,-2 0 0 1,7 0 0-4,-5 0 0 0,2 0 0 6,3 0 0-8,-9 0 0 2,2 0 0 0,0 0 0 3,-8 0 0-2,9 2 0 3,-6 1 0-2,5 0 0-2,3-1 0 4,-7 2 0-4,0-1 0-1,5-3 0 3,-2 2 0 0,0 1 0 0,2 0 0-1,1-1 0 0,5 5 0 2,0-2 0-4,1-2 0 4,-4 0 0-2,-1-1 0 3,1 2 0-6,-5-3 0 4,-3 2 0 1,5-3 0 8,-3 0 0-15,2 0 0 3,1 0 0 2,0 0 0-1,1 3 0 4,2-3 0-4,-1 4 0 1,0 1 0 0,8-5 0 2,-4 2 0-2,-3 1 0 0,7-3 0-1,-6 0 0 8,4 0 0-9,2 3 0-1,-3 1 0 5,2-2 0-2,-3 1 0-1,-12-3 0 8,5 0 0-11,-6 0 0 4,4 0 0-2,-6 0 0 5,-4 0 0-2,-3 0 0-2,-4 0 0 1,2 0 0 0,-8 0 0 2,0 0 0-1,0 0 0-3,0 0 0 3,0 0 0 0,0 0 0-2,0 0 0 4,0 0 0-1,0 0 0 1,0 0 0-5,0 0 0 0,0 0 0 2,0 0 0 1,0 0 0 1,0 0 0-1,0 0 0-1,0 0 0-1,0 0 0 2,0 0 0-1,0 0 0 0,0 0 0 1,2-3 0 0,11-31 0 0,-1-16 0-1,-2-12 0 4,-4-6 0-5,-6-5 0 1,0-5 0-2,0-1 0 3,0 3 0-1,0 17 0 1,0 17 0 0,0 14 0-1,0 16 0 2,0 10 0-4,0 2 0 3,0 0 0 2,0 0 0 0,0 0 0-6,0 0 0 2,0 0-22 2,0 0-36-2,0 2-19 2,0 26-34 0,17 15-135 1,-1-18-96-3,-4-2-550 6</inkml:trace>
    </iact:actionData>
  </iact:action>
  <iact:action type="add" startTime="5415">
    <iact:property name="dataType"/>
    <iact:actionData xml:id="d1">
      <inkml:trace xmlns:inkml="http://www.w3.org/2003/InkML" xml:id="stk1" contextRef="#ctx0" brushRef="#br0">18291 2155 440 0,'0'0'116'3,"0"0"-2"4,0 0 51 0,0 0-50 6,0 0-16-10,0 0 0 3,0 0-2 2,0-8-16 1,0 8 12-2,0 0-12-1,0 0-9 2,0 0-4 0,0 0-12 0,0 0-4-2,0 17-9 2,0 10-14 0,10 11-22 0,1-2 6-2,-6 2 2 2,3 2-1 0,4 0-1 0,-5-1 2 0,2 0-3-1,-8-5-4 3,7 0-1-4,-5-4-1 0,2-4 2 3,-2-7-1-3,2-2-2 3,-5-9-3-3,2-2 0 3,-2-6 0-2,0 0-2 2,2 0 0-5,1 0 2 7,-3 0-1-6,6 0-1 5,-6 0 5-6,5 3-4 4,4-3 2 0,7 3 2 1,4 1-4-3,1-3-1 2,-1-1 3 1,-4 3 1-1,4 0 0-4,-4 1 2 4,0-2-2 0,-1-2 1 0,-1 7 1-2,5-7 1 3,-2 4 1-2,4 0-5 2,2-4 3-3,-3 2-4 1,3-2 0 2,-5 0 2-2,5 0 0 1,-4 0-2-1,-2 0 1 2,3 0-3-2,-4 0 0 1,0 0 0-2,-1 0 0 6,-1 0 0-8,2 0 0 5,0 0 0-3,-1 0 0 2,-2 0 0-2,3 0 0 0,1 0 0 4,2 0 0 0,-5 0 0-3,8 0 0-2,-3 0 0 1,1 0 0 2,5 0 0 0,-3 0 0 1,-2 0 0-2,-1 0 0 1,4-2 0-1,-6-6 0-2,7 1 0 4,-9 1 0 0,1 0 0-1,-3 1 0-4,3-1 0 4,-4 0 0 0,1 1 0 1,2 2 0-4,-4 1 0 3,5-1 0 1,-1 0 0 0,1-2 0-3,4 1 0 0,-1-1 0 3,1 0 0-2,3 2 0 0,2-5 0 1,-2 2 0 3,2 0 0-4,4-1 0 2,-3 7 0-5,-2-5 0 4,5 3 0-1,-1 2 0 4,5 0 0-7,-5-3 0 2,5 0 0 3,-7-2 0-1,5 1 0 0,-5-1 0-1,1 2 0 1,4 1 0-2,-5-1 0 2,7 1 0 0,1-2 0-1,0-2 0-1,5 1 0 5,2-1 0-3,8-2 0-3,-1 5 0 2,4 3 0 2,1 0 0-1,-1 0 0-2,-4 0 0 0,-1 0 0 5,-5 0 0-5,2 0 0 1,-4 0 0-1,4-2 0 2,-3 2 0 0,-2-4 0 1,-6 4 0-4,2 0 0 10,-6 0 0-12,-2 0 0 5,2 0 0-4,-1 0 0 7,-5 0 0-5,6 0 0 1,-1 0 0 0,1 0 0 0,5 0 0 2,-3 0 0-1,-8 0 0-3,-3 0 0 7,-7 0 0-5,-3 0 0 0,-5 0 0-3,-5 0 0 3,0 0 0 1,0 0 0 0,0 0 0-1,0 0 0 1,0 0 0 0,0 4 0 1,0-4 0 1,0 0 0-4,0 0 0 3,0 0 0-4,0 0 0 3,0 0 0-4,-7-4 0 8,-15-24 0-6,-4-5 0-1,8 2 0 3,0-2 0 0,4 4 0 0,1 1 0-2,3-1 0 1,6 4 0 2,0-3 0-1,-1 8 0-2,5 4 0 3,0 11 0 0,0 1 0-2,0 4-11-1,0 0-61 0,0 0-35 2,0 0-65 0,0 0-50-1,0 0-129 1</inkml:trace>
    </iact:actionData>
  </iact:action>
  <iact:action type="add" startTime="8400">
    <iact:property name="dataType"/>
    <iact:actionData xml:id="d2">
      <inkml:trace xmlns:inkml="http://www.w3.org/2003/InkML" xml:id="stk2" contextRef="#ctx0" brushRef="#br0">23402 2476 361 0,'0'0'115'3,"0"0"-41"4,0 0 81 1,0 0-13 0,0 0-6-2,0 0-28 2,0 0-1 0,53-15-9 0,-37 15-5-2,5-3-18 2,5 3-8 0,4 0-5 0,0 0-11-1,10 0-6 1,0 0-11 0,11 0-1 0,3 7-3-3,11-2-4 4,0 3-11 1,2-3 3-4,2 1-1 3,7 0-4 0,-1-3-4-6,3 5-1 7,2 1 3-5,0 3-1 4,4 1 3-2,-3-2-8 2,-1-3 0-4,-1-3-3 9,-8-1-2-10,-1-4 0 3,-9 0 0 0,3 0 1-2,-8 0-1 8,2-4 5-7,-3-6-4-2,-2 2 3 6,-1-4-4-4,-4 7 7 2,-2-4-5-2,-3 4 3 5,-2 0-3-3,1-2 2-2,-4 4-2-1,-2 3-1 4,-1 0 4-1,1 0-4 3,0 0 0-7,-2 0 0 2,0 0-1 3,-2 0 1-3,-4 0 2 2,2 0-1-2,-2 0-2 4,1 0 1 2,6 0 1-9,1 0-2 4,3 0 1-1,-6 0-1 3,-1 0 0-3,-10 0 0 3,-8 0 0-2,-5 0 1 1,-6 0-1-3,-3 0 0 4,0 0-2-2,0 0 0 1,0 0 0 0,0 0-4 0,-19 0 0 0,-35-2 6-1,-27-1 1 0,-29 1-1 0,-15-5 0 2,-15 3 2-3,-9-12-1 0,-8 6 1 3,-4-5-2-1,0 2 2 0,-10-1 0-3,-3-1 4 4,3-1-6 3,13 4-3 0,9 5 0-11,8 3 2 3,14 4 1 8,6 0 0-6,17 0 0 0,19 0 1 3,16 9-1-1,23-3 0 1,16-4-1-6,14 0 1 6,8-2 0-1,8 0 1-2,0 0 0 0,0 0-2 2,0 0 2 0,3 0-3 0,35 0 4-1,19 0 0 4,12 0-1-5,9 4-1 4,12 7 2-6,10 4 0 4,12-5 0-2,11-1-1 26,15-1 1-32,8 1-1 0,5 2 2 0,-6-1-3 7,-13 0-2-1,-10-4 2 2,-6-5-2 0,-5 2 1 0,-1-3-1-3,-7 0 2 4,-11 0 2 1,-7 0 0-2,-12 0-1 0,-4 0 3-2,-12 0-1 0,-7 0 0 2,-16 0 1-3,-8 0-1 5,-10 0-3-4,-12 0 2 2,-4 0-1-2,0 0-1 2,0 3-2 0,-3 6-2 1,-53-1 3-3,-41 1 1 2,-35 3 2 1,-22-7 0-2,-10-5-2 2,3 0 3-2,-4 0-1 1,-3 0 4-3,10 0-5 2,7 0-1 1,13 0-3 0,15 0 2 0,10 0 0 0,9 0-2 1,20 0 3-2,23 2 0-2,25 4 0 1,18-4-1 3,12 2 1-2,6-4 0 1,0 0 0-1,41 0 0 1,50 1 0 1,46-1 3-3,23 7-2 3,20-2 1-1,-9 4 0-1,-4 0-2 1,-26-1 0-4,-20-2-1 5,-18-1 0-1,-16-2-1 0,-3 2 2 0,-13 2 0-1,-7-2-2 0,-19 0 4 1,-20 3-1 1,-18-4-1-2,-7-2 0-1,0 4-4 1,-29 9 2 3,-54 2-3-3,-27 0 5-1,-20-12 3 5,-8-5-3-6,-3 0 2 1,8-5-2 1,17-12 1 2,25 0-1-1,26 6-6 1,31 4 5-3,18 4-1 2,13 3 2-2,3-2 0 1,21-2 0 1,63 4 2 0,55 0 0-2,26 0-2 2,5 0-1 4,-30 0-5-7,-31 0 3 2,-34 0 3-1,-30 9 0 3,-17-2 1 0,-19-6 0-2,-9 5 2-2,0 2-3 3,-41 1-3 0,-18-3 1 1,-10-3 1-3,3-3 1 1,3 0-1 2,14 0 0-5,7 0-3 6,12 0-21-3,6 0-42 1,7 0-41-3,-2 0-53 8,-5 2-57-6,16 4-58 0,0 5-282-2</inkml:trace>
    </iact:actionData>
  </iact:action>
  <iact:action type="add" startTime="14958">
    <iact:property name="dataType"/>
    <iact:actionData xml:id="d3">
      <inkml:trace xmlns:inkml="http://www.w3.org/2003/InkML" xml:id="stk3" contextRef="#ctx0" brushRef="#br0">28768 2147 491 0,'0'0'96'4,"0"0"52"4,0 0-39 0,0 0-27 0,0 0 2 0,0 0 5-2,0 0-6 2,0 0-13 0,22-12 5-2,-22 12 3 2,0 0-16 0,0 20-20 0,0 9-20-2,0-1 10 3,0 2-14-2,0-2 0 2,0-3 0-3,0 3-7 2,0 1 6 0,0-2-10 0,0-1 0 0,0-6-3-3,0-6-1 4,0-8-1-2,0-1 5-1,0-2-5 2,0 0 5 0,0-3 1 0,0 2-5-2,0 5 1 2,0-2-1 4,0 8-2-7,0 2 1 1,0-1-3 3,0 1 2-2,0-8-1 1,0-4 0-3,0 0 0 3,0-3 0 0,0 0 1 0,0 0-1-2,0 0 2 2,0 0 2 1,0 0 4-2,0 0 2 0,5 2-6 0,13-2 0 3,8 0 1-4,-4 0 1 1,7 0-1 4,-2 0-4-4,2 0 8 2,-6 0-2-5,5 0 9 4,1 0 0-1,-2 0-5 3,1 0 6-4,1 0-2 0,-2 0 1 2,7 0-5 4,-4 0-1-4,1-2-3-5,-2-4 2 4,-2 4-2 1,4-3 5-1,2-2-6 0,-3 2 1 1,-1 0-4 0,-4-2 1-3,-3 4 5 4,0 1-3-1,-2 2 1 0,-1 0 2-1,1 0 2 2,5 0-8-3,-4-3 3 3,5 3-1-4,-4 0-4 4,1 0 7 1,1 0-3-4,-4 0 2-1,-4 0-3 2,1 0 2 3,2 0 0-2,-2 0 1-3,4 0-4 3,-2 0-3-1,2 0 2 2,5 0-2-3,-1 0 4 3,4 0-4 1,-3 0 0-2,-4 0 0-5,1 0 0 5,3 0 0 2,0 0 0-1,-5 0 0-2,2 0 0-4,-2 0 0 6,-2 0 0 0,2 0 0-2,-1 0 0-2,-3 0 0 7,-1 0 0-5,7 0 0-4,-5 0 0 9,5 0 0-6,-3 0 0 2,6 0 0 40,-4 0 0-48,-2 0 0 0,4 0 0 0,0 0 0 0,4 0 0 0,2 0 0 3,-4 0 0 5,2 0 0-3,1 0 0 4,-2 0 0-2,-2 0 0 2,3 0 0-2,-1 0 0 3,1 0 0 0,1 3 0-6,0-1 0 0,7 8 0 4,-3-8 0 1,6 3 0-1,2-2 0-2,0-3 0 2,-5 0 0-1,1 0 0 2,-6 0 0-3,5 0 0 3,-8 3 0-2,1 1 0 9,-2-2 0-14,-4-2 0 7,4 3 0-6,-4-1 0 5,0 1 0-2,2 2 0 2,-2-1 0 0,0-3 0-1,0 3 0 1,-5-4 0-2,5 3 0 3,-6 0 0-1,6-1 0-3,-1-2 0 4,1 0 0 0,-1 0 0 1,1 0 0-5,5 0 0 3,-2 0 0-3,3 5 0 8,-5-5 0-8,8 4 0 0,-3-1 0 3,10 0 0 0,-5 0 0-3,6-1 0 5,0-2 0-2,3 4 0 0,-1-2 0-2,7-2 0 1,-2 0 0 2,-2 0 0-2,7 0 0-1,-12 0 0 2,0 0 0 1,-6-6 0-2,-3 4 0 0,1 2 0 2,0-3 0 2,-1 3 0-4,1 0 0 0,5 0 0-2,-6 0 0 1,1 0 0 2,7 0 0-2,-5 0 0 2,2 0 0 0,-7 0 0-1,0 0 0 1,1 0 0-2,4 0 0 2,-7 0 0 1,-3 0 0-3,-4-3 0 7,-1 3 0-5,-5-3 0-5,-2 3 0 3,-5 0 0 2,0 0 0-1,3 0 0 2,-2 0 0-3,3 0 0 1,-2 0 0 1,0 0 0 1,1 0 0-4,0 0 0 3,-3 0 0 1,5 0 0-1,-1 0 0-3,-2 0 0 3,3 0 0 1,4 0 0-2,-3 0 0-1,-3 0 0 4,0 0 0-3,-6 0 0 0,-1 0 0 2,-3-4 0-2,5 4 0 1,-3 0 0 1,4 0 0-6,4 0 0 5,3-5 0 0,5 5 0 1,-5 0 0-4,0-2 0 3,-6 2 0 1,3 0 0-2,-2 0 0-1,-3 0 0 2,-2 0 0 0,5 0 0 1,-4 0 0-4,5 0 0 3,-5 0 0 0,6-3 0 1,3 3 0-3,6-7 0 3,-2 6 0-2,4-3 0 1,-1 2 0-2,-4-1 0 1,-2 0 0 2,-3 1 0-2,-6-1 0-1,4 3 0 3,-8-2 0 0,-1 2 0-2,3-4 0-2,-3 4 0 3,0 0 0 0,0 0 0 0,0 0 0-2,0 0 0 2,0 0 0 0,0-3 0 1,0 3 0-4,0-10 0 5,0-14 0-4,5-4 0 5,-2-11 0-7,1 4 0 14,-4 3 0-16,6-5 0 10,0 9 0-12,-5 2 0 6,2 7 0 4,1 8 0 3,1 1 0-11,-4 1 0 2,-1 0 0 5,0 7 0 0,0-2 0-2,0 1 0 0,0 3 0 0,0 0-28 1,0 0-41-2,0 0-23 1,0 0-65 1,0 0-36 1,0 0-68-4,0 0-192 5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2T03:27:07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09">
    <iact:property name="dataType"/>
    <iact:actionData xml:id="d0">
      <inkml:trace xmlns:inkml="http://www.w3.org/2003/InkML" xml:id="stk0" contextRef="#ctx0" brushRef="#br0">13749 1972 792 0,'0'0'173'8,"0"0"-77"-3,0 0-7 3,0 0-25 1,0 0-5-2,0 0 19-1,0-20 3 2,0 20-23 0,0 0 2 0,0 0 4-2,0 20-27 2,0 14-17 0,0 9 2 1,0 1-3-4,0 4 4 3,0 0-3 1,0-3 0-2,0-6 0-1,0-5 3 2,0-9-18 0,0-10 12 0,0-10-12-1,0 0-1 0,0 2 1 2,0-2 2 0,0 1-3-3,0-4-3 0,0-2 3 2,0 0-2-1,0 0 4 0,0 6-4 2,0 8 6-2,0 3-1 3,0 8-3-6,0-8-4 4,0-7 0 0,0-3 2 1,0-7-2-4,0 0 0 3,0 0 0 0,0 0 2-2,0 0 3 4,0 0 0-4,0 0-3 2,0 0 0 0,0 0 3-2,0 0-3 2,0 0 0 0,0 0 1 0,0 0-3-2,0 0 0 2,0 0 0 0,3 0 0-2,7 0-1 3,6 0 2-2,-1 0 2 1,1 0 1 0,-2 0-3-2,-1 0-1 2,0 0 0 0,0 0 6 0,5 0-4 0,2 0 3-1,0 0 0 1,3 0-1-2,-2 0 2 2,5 0 5-1,3 0 2 1,-2 0 0 0,-2 0 2-1,4 0-6 0,-1 0-2 1,-5-3-2 1,7-2 1-2,-4 1-3 0,-1 1-3 0,1 1 0 3,0 2 0-5,2-3 0 8,-2 3 0-7,-3 0 0-2,2 0 0 4,1 0 0 0,0 0 0 1,1-3 0-4,1 1 0 2,-2-1 0 1,0-1 0 0,7 2 0-2,-9-1 0 2,3 0 0 2,-2 3 0 0,-1 0 0-6,1-2 0 4,-2 2 0-2,0 0 0 1,2 0 0 2,0 0 0-3,2 0 0 3,-2 0 0 1,7 0 0-4,-5 0 0 0,2 0 0 6,3 0 0-8,-9 0 0 2,2 0 0 0,0 0 0 3,-8 0 0-2,9 2 0 3,-6 1 0-2,5 0 0-2,3-1 0 4,-7 2 0-4,0-1 0-1,5-3 0 3,-2 2 0 0,0 1 0 0,2 0 0-1,1-1 0 0,5 5 0 2,0-2 0-4,1-2 0 4,-4 0 0-2,-1-1 0 3,1 2 0-6,-5-3 0 4,-3 2 0 1,5-3 0 8,-3 0 0-15,2 0 0 3,1 0 0 2,0 0 0-1,1 3 0 4,2-3 0-4,-1 4 0 1,0 1 0 0,8-5 0 2,-4 2 0-2,-3 1 0 0,7-3 0-1,-6 0 0 8,4 0 0-9,2 3 0-1,-3 1 0 5,2-2 0-2,-3 1 0-1,-12-3 0 8,5 0 0-11,-6 0 0 4,4 0 0-2,-6 0 0 5,-4 0 0-2,-3 0 0-2,-4 0 0 1,2 0 0 0,-8 0 0 2,0 0 0-1,0 0 0-3,0 0 0 3,0 0 0 0,0 0 0-2,0 0 0 4,0 0 0-1,0 0 0 1,0 0 0-5,0 0 0 0,0 0 0 2,0 0 0 1,0 0 0 1,0 0 0-1,0 0 0-1,0 0 0-1,0 0 0 2,0 0 0-1,0 0 0 0,0 0 0 1,2-3 0 0,11-31 0 0,-1-16 0-1,-2-12 0 4,-4-6 0-5,-6-5 0 1,0-5 0-2,0-1 0 3,0 3 0-1,0 17 0 1,0 17 0 0,0 14 0-1,0 16 0 2,0 10 0-4,0 2 0 3,0 0 0 2,0 0 0 0,0 0 0-6,0 0 0 2,0 0-22 2,0 0-36-2,0 2-19 2,0 26-34 0,17 15-135 1,-1-18-96-3,-4-2-550 6</inkml:trace>
    </iact:actionData>
  </iact:action>
  <iact:action type="add" startTime="5415">
    <iact:property name="dataType"/>
    <iact:actionData xml:id="d1">
      <inkml:trace xmlns:inkml="http://www.w3.org/2003/InkML" xml:id="stk1" contextRef="#ctx0" brushRef="#br0">18291 2155 440 0,'0'0'116'3,"0"0"-2"4,0 0 51 0,0 0-50 6,0 0-16-10,0 0 0 3,0 0-2 2,0-8-16 1,0 8 12-2,0 0-12-1,0 0-9 2,0 0-4 0,0 0-12 0,0 0-4-2,0 17-9 2,0 10-14 0,10 11-22 0,1-2 6-2,-6 2 2 2,3 2-1 0,4 0-1 0,-5-1 2 0,2 0-3-1,-8-5-4 3,7 0-1-4,-5-4-1 0,2-4 2 3,-2-7-1-3,2-2-2 3,-5-9-3-3,2-2 0 3,-2-6 0-2,0 0-2 2,2 0 0-5,1 0 2 7,-3 0-1-6,6 0-1 5,-6 0 5-6,5 3-4 4,4-3 2 0,7 3 2 1,4 1-4-3,1-3-1 2,-1-1 3 1,-4 3 1-1,4 0 0-4,-4 1 2 4,0-2-2 0,-1-2 1 0,-1 7 1-2,5-7 1 3,-2 4 1-2,4 0-5 2,2-4 3-3,-3 2-4 1,3-2 0 2,-5 0 2-2,5 0 0 1,-4 0-2-1,-2 0 1 2,3 0-3-2,-4 0 0 1,0 0 0-2,-1 0 0 6,-1 0 0-8,2 0 0 5,0 0 0-3,-1 0 0 2,-2 0 0-2,3 0 0 0,1 0 0 4,2 0 0 0,-5 0 0-3,8 0 0-2,-3 0 0 1,1 0 0 2,5 0 0 0,-3 0 0 1,-2 0 0-2,-1 0 0 1,4-2 0-1,-6-6 0-2,7 1 0 4,-9 1 0 0,1 0 0-1,-3 1 0-4,3-1 0 4,-4 0 0 0,1 1 0 1,2 2 0-4,-4 1 0 3,5-1 0 1,-1 0 0 0,1-2 0-3,4 1 0 0,-1-1 0 3,1 0 0-2,3 2 0 0,2-5 0 1,-2 2 0 3,2 0 0-4,4-1 0 2,-3 7 0-5,-2-5 0 4,5 3 0-1,-1 2 0 4,5 0 0-7,-5-3 0 2,5 0 0 3,-7-2 0-1,5 1 0 0,-5-1 0-1,1 2 0 1,4 1 0-2,-5-1 0 2,7 1 0 0,1-2 0-1,0-2 0-1,5 1 0 5,2-1 0-3,8-2 0-3,-1 5 0 2,4 3 0 2,1 0 0-1,-1 0 0-2,-4 0 0 0,-1 0 0 5,-5 0 0-5,2 0 0 1,-4 0 0-1,4-2 0 2,-3 2 0 0,-2-4 0 1,-6 4 0-4,2 0 0 10,-6 0 0-12,-2 0 0 5,2 0 0-4,-1 0 0 7,-5 0 0-5,6 0 0 1,-1 0 0 0,1 0 0 0,5 0 0 2,-3 0 0-1,-8 0 0-3,-3 0 0 7,-7 0 0-5,-3 0 0 0,-5 0 0-3,-5 0 0 3,0 0 0 1,0 0 0 0,0 0 0-1,0 0 0 1,0 0 0 0,0 4 0 1,0-4 0 1,0 0 0-4,0 0 0 3,0 0 0-4,0 0 0 3,0 0 0-4,-7-4 0 8,-15-24 0-6,-4-5 0-1,8 2 0 3,0-2 0 0,4 4 0 0,1 1 0-2,3-1 0 1,6 4 0 2,0-3 0-1,-1 8 0-2,5 4 0 3,0 11 0 0,0 1 0-2,0 4-11-1,0 0-61 0,0 0-35 2,0 0-65 0,0 0-50-1,0 0-129 1</inkml:trace>
    </iact:actionData>
  </iact:action>
  <iact:action type="add" startTime="8400">
    <iact:property name="dataType"/>
    <iact:actionData xml:id="d2">
      <inkml:trace xmlns:inkml="http://www.w3.org/2003/InkML" xml:id="stk2" contextRef="#ctx0" brushRef="#br0">23402 2476 361 0,'0'0'115'3,"0"0"-41"4,0 0 81 1,0 0-13 0,0 0-6-2,0 0-28 2,0 0-1 0,53-15-9 0,-37 15-5-2,5-3-18 2,5 3-8 0,4 0-5 0,0 0-11-1,10 0-6 1,0 0-11 0,11 0-1 0,3 7-3-3,11-2-4 4,0 3-11 1,2-3 3-4,2 1-1 3,7 0-4 0,-1-3-4-6,3 5-1 7,2 1 3-5,0 3-1 4,4 1 3-2,-3-2-8 2,-1-3 0-4,-1-3-3 9,-8-1-2-10,-1-4 0 3,-9 0 0 0,3 0 1-2,-8 0-1 8,2-4 5-7,-3-6-4-2,-2 2 3 6,-1-4-4-4,-4 7 7 2,-2-4-5-2,-3 4 3 5,-2 0-3-3,1-2 2-2,-4 4-2-1,-2 3-1 4,-1 0 4-1,1 0-4 3,0 0 0-7,-2 0 0 2,0 0-1 3,-2 0 1-3,-4 0 2 2,2 0-1-2,-2 0-2 4,1 0 1 2,6 0 1-9,1 0-2 4,3 0 1-1,-6 0-1 3,-1 0 0-3,-10 0 0 3,-8 0 0-2,-5 0 1 1,-6 0-1-3,-3 0 0 4,0 0-2-2,0 0 0 1,0 0 0 0,0 0-4 0,-19 0 0 0,-35-2 6-1,-27-1 1 0,-29 1-1 0,-15-5 0 2,-15 3 2-3,-9-12-1 0,-8 6 1 3,-4-5-2-1,0 2 2 0,-10-1 0-3,-3-1 4 4,3-1-6 3,13 4-3 0,9 5 0-11,8 3 2 3,14 4 1 8,6 0 0-6,17 0 0 0,19 0 1 3,16 9-1-1,23-3 0 1,16-4-1-6,14 0 1 6,8-2 0-1,8 0 1-2,0 0 0 0,0 0-2 2,0 0 2 0,3 0-3 0,35 0 4-1,19 0 0 4,12 0-1-5,9 4-1 4,12 7 2-6,10 4 0 4,12-5 0-2,11-1-1 26,15-1 1-32,8 1-1 0,5 2 2 0,-6-1-3 7,-13 0-2-1,-10-4 2 2,-6-5-2 0,-5 2 1 0,-1-3-1-3,-7 0 2 4,-11 0 2 1,-7 0 0-2,-12 0-1 0,-4 0 3-2,-12 0-1 0,-7 0 0 2,-16 0 1-3,-8 0-1 5,-10 0-3-4,-12 0 2 2,-4 0-1-2,0 0-1 2,0 3-2 0,-3 6-2 1,-53-1 3-3,-41 1 1 2,-35 3 2 1,-22-7 0-2,-10-5-2 2,3 0 3-2,-4 0-1 1,-3 0 4-3,10 0-5 2,7 0-1 1,13 0-3 0,15 0 2 0,10 0 0 0,9 0-2 1,20 0 3-2,23 2 0-2,25 4 0 1,18-4-1 3,12 2 1-2,6-4 0 1,0 0 0-1,41 0 0 1,50 1 0 1,46-1 3-3,23 7-2 3,20-2 1-1,-9 4 0-1,-4 0-2 1,-26-1 0-4,-20-2-1 5,-18-1 0-1,-16-2-1 0,-3 2 2 0,-13 2 0-1,-7-2-2 0,-19 0 4 1,-20 3-1 1,-18-4-1-2,-7-2 0-1,0 4-4 1,-29 9 2 3,-54 2-3-3,-27 0 5-1,-20-12 3 5,-8-5-3-6,-3 0 2 1,8-5-2 1,17-12 1 2,25 0-1-1,26 6-6 1,31 4 5-3,18 4-1 2,13 3 2-2,3-2 0 1,21-2 0 1,63 4 2 0,55 0 0-2,26 0-2 2,5 0-1 4,-30 0-5-7,-31 0 3 2,-34 0 3-1,-30 9 0 3,-17-2 1 0,-19-6 0-2,-9 5 2-2,0 2-3 3,-41 1-3 0,-18-3 1 1,-10-3 1-3,3-3 1 1,3 0-1 2,14 0 0-5,7 0-3 6,12 0-21-3,6 0-42 1,7 0-41-3,-2 0-53 8,-5 2-57-6,16 4-58 0,0 5-282-2</inkml:trace>
    </iact:actionData>
  </iact:action>
  <iact:action type="add" startTime="14958">
    <iact:property name="dataType"/>
    <iact:actionData xml:id="d3">
      <inkml:trace xmlns:inkml="http://www.w3.org/2003/InkML" xml:id="stk3" contextRef="#ctx0" brushRef="#br0">28768 2147 491 0,'0'0'96'4,"0"0"52"4,0 0-39 0,0 0-27 0,0 0 2 0,0 0 5-2,0 0-6 2,0 0-13 0,22-12 5-2,-22 12 3 2,0 0-16 0,0 20-20 0,0 9-20-2,0-1 10 3,0 2-14-2,0-2 0 2,0-3 0-3,0 3-7 2,0 1 6 0,0-2-10 0,0-1 0 0,0-6-3-3,0-6-1 4,0-8-1-2,0-1 5-1,0-2-5 2,0 0 5 0,0-3 1 0,0 2-5-2,0 5 1 2,0-2-1 4,0 8-2-7,0 2 1 1,0-1-3 3,0 1 2-2,0-8-1 1,0-4 0-3,0 0 0 3,0-3 0 0,0 0 1 0,0 0-1-2,0 0 2 2,0 0 2 1,0 0 4-2,0 0 2 0,5 2-6 0,13-2 0 3,8 0 1-4,-4 0 1 1,7 0-1 4,-2 0-4-4,2 0 8 2,-6 0-2-5,5 0 9 4,1 0 0-1,-2 0-5 3,1 0 6-4,1 0-2 0,-2 0 1 2,7 0-5 4,-4 0-1-4,1-2-3-5,-2-4 2 4,-2 4-2 1,4-3 5-1,2-2-6 0,-3 2 1 1,-1 0-4 0,-4-2 1-3,-3 4 5 4,0 1-3-1,-2 2 1 0,-1 0 2-1,1 0 2 2,5 0-8-3,-4-3 3 3,5 3-1-4,-4 0-4 4,1 0 7 1,1 0-3-4,-4 0 2-1,-4 0-3 2,1 0 2 3,2 0 0-2,-2 0 1-3,4 0-4 3,-2 0-3-1,2 0 2 2,5 0-2-3,-1 0 4 3,4 0-4 1,-3 0 0-2,-4 0 0-5,1 0 0 5,3 0 0 2,0 0 0-1,-5 0 0-2,2 0 0-4,-2 0 0 6,-2 0 0 0,2 0 0-2,-1 0 0-2,-3 0 0 7,-1 0 0-5,7 0 0-4,-5 0 0 9,5 0 0-6,-3 0 0 2,6 0 0 40,-4 0 0-48,-2 0 0 0,4 0 0 0,0 0 0 0,4 0 0 0,2 0 0 3,-4 0 0 5,2 0 0-3,1 0 0 4,-2 0 0-2,-2 0 0 2,3 0 0-2,-1 0 0 3,1 0 0 0,1 3 0-6,0-1 0 0,7 8 0 4,-3-8 0 1,6 3 0-1,2-2 0-2,0-3 0 2,-5 0 0-1,1 0 0 2,-6 0 0-3,5 0 0 3,-8 3 0-2,1 1 0 9,-2-2 0-14,-4-2 0 7,4 3 0-6,-4-1 0 5,0 1 0-2,2 2 0 2,-2-1 0 0,0-3 0-1,0 3 0 1,-5-4 0-2,5 3 0 3,-6 0 0-1,6-1 0-3,-1-2 0 4,1 0 0 0,-1 0 0 1,1 0 0-5,5 0 0 3,-2 0 0-3,3 5 0 8,-5-5 0-8,8 4 0 0,-3-1 0 3,10 0 0 0,-5 0 0-3,6-1 0 5,0-2 0-2,3 4 0 0,-1-2 0-2,7-2 0 1,-2 0 0 2,-2 0 0-2,7 0 0-1,-12 0 0 2,0 0 0 1,-6-6 0-2,-3 4 0 0,1 2 0 2,0-3 0 2,-1 3 0-4,1 0 0 0,5 0 0-2,-6 0 0 1,1 0 0 2,7 0 0-2,-5 0 0 2,2 0 0 0,-7 0 0-1,0 0 0 1,1 0 0-2,4 0 0 2,-7 0 0 1,-3 0 0-3,-4-3 0 7,-1 3 0-5,-5-3 0-5,-2 3 0 3,-5 0 0 2,0 0 0-1,3 0 0 2,-2 0 0-3,3 0 0 1,-2 0 0 1,0 0 0 1,1 0 0-4,0 0 0 3,-3 0 0 1,5 0 0-1,-1 0 0-3,-2 0 0 3,3 0 0 1,4 0 0-2,-3 0 0-1,-3 0 0 4,0 0 0-3,-6 0 0 0,-1 0 0 2,-3-4 0-2,5 4 0 1,-3 0 0 1,4 0 0-6,4 0 0 5,3-5 0 0,5 5 0 1,-5 0 0-4,0-2 0 3,-6 2 0 1,3 0 0-2,-2 0 0-1,-3 0 0 2,-2 0 0 0,5 0 0 1,-4 0 0-4,5 0 0 3,-5 0 0 0,6-3 0 1,3 3 0-3,6-7 0 3,-2 6 0-2,4-3 0 1,-1 2 0-2,-4-1 0 1,-2 0 0 2,-3 1 0-2,-6-1 0-1,4 3 0 3,-8-2 0 0,-1 2 0-2,3-4 0-2,-3 4 0 3,0 0 0 0,0 0 0 0,0 0 0-2,0 0 0 2,0 0 0 0,0-3 0 1,0 3 0-4,0-10 0 5,0-14 0-4,5-4 0 5,-2-11 0-7,1 4 0 14,-4 3 0-16,6-5 0 10,0 9 0-12,-5 2 0 6,2 7 0 4,1 8 0 3,1 1 0-11,-4 1 0 2,-1 0 0 5,0 7 0 0,0-2 0-2,0 1 0 0,0 3 0 0,0 0-28 1,0 0-41-2,0 0-23 1,0 0-65 1,0 0-36 1,0 0-68-4,0 0-192 5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1T00:14:55.78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86">
    <iact:property name="dataType"/>
    <iact:actionData xml:id="d0">
      <inkml:trace xmlns:inkml="http://www.w3.org/2003/InkML" xml:id="stk0" contextRef="#ctx0" brushRef="#br0">1522 4792 801 0,'0'0'166'5,"0"0"-82"-1,0 0 20 4,0 0-76-1,0 0-3 1,0 0 1 0,28 148-9-1,-28-128 4 0,0-6 5 1,0-6-2 0,0-5-7-2,0-1 9 2,3-2-6 0,-3 0-3-2,3 0 3 2,11 0-4 1,17 0 8-2,8 0-9 2,17-12-10-4,8 5 9 3,10 1 6 6,10 1 9-7,10 3 2-2,12 2-10 1,6-4 15 2,-3 1-16-1,-8 0 5 1,-4 3-6-2,-6 0-8 5,-7 0 10-6,-4 0-2 3,1 0-2-1,2 0-7 0,-9 0-4 1,-4 3 7-2,-11 0-10 3,-8-3 4-1,-6 0-1 0,-6 0-6-3,-2 0 1 4,0 0 1-2,2 0-1 1,-6 0 3-1,-1 0-3 0,-9 0-1 1,0 0 3 1,-5 0 2-2,-7 0-3-1,-6 0 2 3,-5 0 1-2,0 0 6-2,0 0-4 4,0 0-2-1,0 0-5-2,0 0 2 2,0 0-2 1,0 0 0-2,0 0 2 0,0 0-2 0,0 0-2 2,0-6 0-2,0-11-3-1,0-10 5 3,0-5-1 0,0 5 0 2,0 1-5-9,0 13-25 7,0 4-32-2,0 9-33 0,0 0-13-1,0 0-47 2,0 18-119 0</inkml:trace>
    </iact:actionData>
  </iact:action>
  <iact:action type="add" startTime="8497">
    <iact:property name="dataType"/>
    <iact:actionData xml:id="d1">
      <inkml:trace xmlns:inkml="http://www.w3.org/2003/InkML" xml:id="stk1" contextRef="#ctx0" brushRef="#br0">5570 4513 437 0,'0'0'127'5,"0"0"23"3,0 0-31 0,0 0-49-2,0 0 5 2,0 0-12 0,0 0 0 0,-161 5 5-2,161-5-9 2,0 0-1 0,0 0 10 0,10 0 5-2,35 0-14 2,24 0-8 1,18-2-3-2,9-3-5-1,1 5 1 8,-6 0 2-11,-9 0-7 6,-13 0-12-3,-23 0-5 2,-12 0-2-1,-23 0-9 2,-6 0-1-3,-5 0-9 2,-16 0 0-1,-65-4-1 3,-45-2 0-6,-28-1-2 5,9-5 2-2,12 3 0 2,37 2 4-3,28 7-4 1,27 0 0 3,18 0 0-4,17 0 0 2,6 0 1-2,0-10-1 1,34 3 0 2,25 0-1-3,18 5 1 3,4 2-1-2,-6 0 1 2,-4 0 2-4,-13 14-2 5,-11 3 0-4,-14-6 0 4,-16-3 2-5,-14-2 1 2,-3-1 0 0,0 5 0 2,-43 3-2-2,-31 4-1 0,-20 3 1 2,4-1-1-2,9-2 0 2,18 0 4-4,18-2-4 5,25-8 0-4,9-1 0-1,11-6 2 3,0 0-2 1,36 0 3-1,28 0-2-2,17-17-1 4,-2 4 0-4,-15 3 0 5,-14 5 0-7,-23 3 0 3,-14 2-2 0,-10 0 2 1,-3 0 0-2,0 0-4 3,0 0-23-2,-32 0-29 2,-13 24-33-4,6 6-73 4,19-17-99-2,7 4-317 1</inkml:trace>
    </iact:actionData>
  </iact:action>
  <iact:action type="add" startTime="11224">
    <iact:property name="dataType"/>
    <iact:actionData xml:id="d2">
      <inkml:trace xmlns:inkml="http://www.w3.org/2003/InkML" xml:id="stk2" contextRef="#ctx0" brushRef="#br0">6777 3272 229 0,'0'0'277'3,"0"0"-244"5,0 0 54-2,0 0 20 3,0 0-20-5,0 0 14 4,0 0 10 0,0-13 3 0,4 13-10-1,12 0-4 0,5 0-8 3,15 0-48-4,9-3-5 0,19 0-4 2,15-2-6 0,18-7-11 0,8-1-9 3,-5-1-7-6,-10-3-2 2,-12 0 0 2,-13 6 0-4,-11 1 0 5,-8 3-8-4,-11 4-19 4,-13 0-20-6,-8 3-45 4,-4 0-89-1,-10 0-36 2,0 0-445-3</inkml:trace>
    </iact:actionData>
  </iact:action>
  <iact:action type="add" startTime="11725">
    <iact:property name="dataType"/>
    <iact:actionData xml:id="d3">
      <inkml:trace xmlns:inkml="http://www.w3.org/2003/InkML" xml:id="stk3" contextRef="#ctx0" brushRef="#br0">8019 3220 393 0,'0'0'205'5,"0"0"-53"1,0 0 8 1,0 0-71 1,0 0-22-1,0 0 0-1,125 0-15 2,-76 0 11 0,15 0-16 0,7 0 6-2,13 0-15 3,9-2 15-2,2-5-23 1,3 2-16-2,-10 2 12 2,-8 3-18 0,-16 0-8 0,-11 0-5 3,-17 0-24-8,-15 0-83 6,-21 0-61 0,0 3-158-4</inkml:trace>
    </iact:actionData>
  </iact:action>
  <iact:action type="add" startTime="14365">
    <iact:property name="dataType"/>
    <iact:actionData xml:id="d4">
      <inkml:trace xmlns:inkml="http://www.w3.org/2003/InkML" xml:id="stk4" contextRef="#ctx0" brushRef="#br0">6990 5313 465 0,'0'0'167'5,"0"0"-27"-1,0 0-39 3,0 0-35 2,0 0-9-3,0 0-33 2,0 0 27 0,12 59-9 0,-12-30-27 0,0 2 32-1,0 0-24-1,0-6-2 4,0-8-10-5,0-5-4 3,0-11-1 0,0 2-4 0,0-3 4 0,0 0 14-2,0 0-4 2,0 3 2 0,0 1 6-2,0 1 2 2,20 0-19 0,7 4 1 0,0-1 3 0,3-1 8-2,11 0 1 2,-1 1 10 0,8 4-11-2,4-2-9 11,5-3 0-16,4-1-5 6,5-4 8-2,4-2-10 4,-3 0 10-1,2 0 0 1,2 0-5-2,3 0 2-1,-7 0 4 2,2 0 1 0,-1 0-5 0,-4 0-5-2,-3 0 2 4,-4 0-4-4,-2 0-3 5,-10 0 1-8,4 0 1 5,-14 0-1 1,4 0 0-4,-13 0 0 5,-6 0 1-4,1 0-2 4,-11 0 0-7,0 0 1 7,-7 0 0-4,1 0-2 2,2 0 1-2,-5 0-5 3,11 0 2 0,-3 0 1-1,2 0 2 1,2 0 3-5,-1 0-1 3,1 0 0 1,0 0 0-1,10 0-1 0,0 0-1 2,2 0 0 0,-2 4 0-4,-3 1 0 5,-4-2 0-4,0 0 0 4,2-3 0-6,-4 0 1 3,2 2-1 1,-3-2 0 1,3 3-3-2,-4-3 0-1,-3 0 0 4,1 0-3-4,-9 0 5 1,2 0-1 1,-3 0 2-1,0 0-1 2,6 0-5-2,-6 0-2 0,0 0-1 1,4 0-5 1,-1-8-8-3,7-15 14 3,0-5-2-4,-5-5 10 4,3 4-9-2,-2 4 8 0,-4 3-13 1,-2 2-11-1,3 3-13 0,-3 0-26 2,0 6-34-2,0 2-24 2,0 9-84 0,0 0-231-5</inkml:trace>
    </iact:actionData>
  </iact:action>
  <iact:action type="add" startTime="18175">
    <iact:property name="dataType"/>
    <iact:actionData xml:id="d5">
      <inkml:trace xmlns:inkml="http://www.w3.org/2003/InkML" xml:id="stk5" contextRef="#ctx0" brushRef="#br0">12808 4578 789 0,'0'0'127'3,"0"0"-20"2,0 0-18 4,-191 10-36-1,64-3-9-2,-18-7-16 2,-5 0-13 0,11 0 3 0,15 0-10 0,19 0-4-2,23 0 1 4,18 0 9-4,23 0 5 0,15 0 3 2,16 0 7 0,10 0 6 0,0 0 12-1,0 0 2 0,54 0-6 1,43 2-31 2,29 3-5-6,16 2 9 9,10-2 9-10,-14-5 13 6,-18 0-8-4,-29 0-2 5,-31 0 11-3,-27 0-11 2,-13 0 1-3,-15 0-11 1,-5 0-13 1,0 5-5 0,-16 1-13-3,-52 0 11 4,-34-3 2-1,-11-1 3 2,-3-2 0-4,21 0-3 2,22 0 0 0,25 0 0 1,28 0 1-5,11 0 0 2,9 0 1 2,0 0 5 0,23 0 18-2,47 0-2 3,30 0-16-1,15 0-4 0,-11 0-3 0,-24 0-4-2,-30 0 4 5,-24 4 3-6,-20-4 0 3,-6 4 3-1,0 5-6 0,-56 8-10 1,-34 4 10-2,-36 1 10 4,-12-4-2-4,8-1 8 3,17-5-6-4,28-4-5 4,32-1-5-2,25-5 1 0,18-2 1 0,10 0-1 1,10 0 5 0,63 0-6 0,33 0-3-1,30 0 0 1,-1 0 3 0,-12 15-4-2,-29-2 2 0,-26 2 1 2,-26-6 0 0,-19-2 1 1,-18-4-1-4,-2 0 0 3,-3-3-29 0,0 5-31 1,0 9-35-3,-37 14-23 2,-18 14-7 0,22-18-121-1,0 3-478-1</inkml:trace>
    </iact:actionData>
  </iact:action>
  <iact:action type="add" startTime="25492">
    <iact:property name="dataType"/>
    <iact:actionData xml:id="d6">
      <inkml:trace xmlns:inkml="http://www.w3.org/2003/InkML" xml:id="stk6" contextRef="#ctx0" brushRef="#br0">20791 1464 615 0,'0'0'264'2,"0"0"-125"6,0 0-10 0,0 0-37-2,0 0-19 2,0 0 2 0,0 0-4 0,0 0-11-2,0 0 10 4,70 0-11-4,-40-5-1 2,8-2-8-2,4 1-6 2,1 4-11 0,8 2 7 0,1 0-7-1,8 0 0 0,9 0-11 2,7 0-3 1,5 0-8-6,9 0-2 5,4 0 0 0,6 0-1-3,4 0 1 0,6 0 2 2,-2 8 0 0,-8 1-11 1,-12-4 0-4,-5 5 0 5,-5-5 0-4,-3-3 0 3,2 1 0-2,4 0 0-1,-4-3 0 2,-3 0 0 0,-7 0 0-1,-8 0 0 0,-11 0 0 3,-4 0 0-4,-4 0 0 2,-4 0 0-2,-4 0 0 4,-7 0 0-4,0 0 0 0,-4 0 0 2,-3 0 0 1,-5 0 0-2,-3 0 0-1,-4 0 0 4,-2 0 0-5,-1 0 0 4,-3 0 0-4,0 0 0 3,0 0 0 0,0 0 0 0,0 0 0-1,0 0 0 1,0 0 0 1,0 0 0-2,0 0 0-1,0 0 0 1,0 0 0 1,0 0 0 1,0 0 0-3,0 0 0 2,0 0 0 0,0-3 0 1,-28-22 0-3,-8-5 0 1,-3-4 0 1,-2 0 0 1,1 3 0-2,4 2 0-1,-1 5 0 2,0-3 0 0,-2 9 0-1,4-2 0 0,-2 3 0 2,13 2 0-3,5 7 0 1,9 3 0 0,6-1 0 3,4 6 0-3,0 0 0-1,0 0 0 1,0 0 0 2,0 0 0 0,0 0 0-4,0 0 0 3,0 0 0 0,0 0 0 1,0 0 0-4,24 0 0 3,12 22 0 1,9 12 0 0,-1-1 0 3,-8-1 0-11,0-1 0 9,-11-5 0-4,-5-4 0 3,-4-8 0-5,-9-3 0 4,-1-2 0 2,-6-4 0-3,0 7 0 1,0 9 0-1,0 10 0 5,-26 6 0-10,-6 8 0 8,-7-9 0-5,3-5 0 9,0-2 0-12,4-10 0 7,6-2 0-2,7-2 0-1,7-10 0 3,4-2 0-3,8-3 0 4,0 0 0-3,0 0-16-1,0 0-47 1,0 0-30-1,0 3-47 3,0-1-113-3,0 3-213 2</inkml:trace>
    </iact:actionData>
  </iact:action>
  <iact:action type="add" startTime="27170">
    <iact:property name="dataType"/>
    <iact:actionData xml:id="d7">
      <inkml:trace xmlns:inkml="http://www.w3.org/2003/InkML" xml:id="stk7" contextRef="#ctx0" brushRef="#br0">20895 753 430 0,'0'0'216'7,"0"0"-95"-2,0 0-43 4,0 0-44-3,0 0 17 0,0 0 8 3,0 0-13-1,0 0-11-2,0 0-13 2,0 0-13 0,0 0-6 0,0 0 0-1,0 0 24 0,0 0 25 2,0 0 8-2,0 0-10-1,0 0-12 2,0 0-10 0,0 0-12 0,0 0-9-2,0 0-5 3,0 0 4-2,0 0-5 2,0 0 9-4,0 0 4 3,0 0-1 1,0 0-2-2,0 0-2-1,0 0-3 2,0 0-2 1,0 0-2-2,0 0-1 0,0 0-1 0,0 0 0 3,0 0-1-4,0 0 0 0,0 0 1 2,0 0 0 0,0 0 0 0,0 0 1-2,0 0-1 2,0 0 0 0,0 0 0 1,0 0 1-4,0 0-1 4,0 0-1-2,0 0 1 1,0 0 0-2,0 0 0 2,0 0-4 0,0 0-6 1,0 0-17-3,0 0-38 1,0 0-22 3,0 0-64-4,0 0-201 0</inkml:trace>
    </iact:actionData>
  </iact:action>
  <iact:action type="add" startTime="29611">
    <iact:property name="dataType"/>
    <iact:actionData xml:id="d8">
      <inkml:trace xmlns:inkml="http://www.w3.org/2003/InkML" xml:id="stk8" contextRef="#ctx0" brushRef="#br0">20832 764 322 0,'0'0'194'3,"0"0"-23"3,0 0-6 2,0 0-38 0,0 0-24-2,0 0-20 2,0 0-18 0,0 0-7 0,0 0 17-1,0 0 5 0,0 0-14 2,0 0 8-2,0 0-8-1,0 0-6 2,0 0-9 0,3 0-11 0,7 0-12-2,6 0-7 3,7 0-1-2,4 0 3 3,14 0-1-6,2 0 4 4,7 0 0 0,-7-4 7 0,-2 4-4 6,-5 0-10-12,-8 0-19 7,-8 0 0-3,-4-2 0 2,-6 2 0-1,-3-2 0-1,-4 2 0 4,-3-3 0-4,0 3 0 1,0 0 0 2,0 0 0-2,0 0-22 0,0 0-16 2,0 0-22-3,0 7-42-1,0 23-67 6,0 8-61-5,0-21-109 3,0 7-615-2</inkml:trace>
    </iact:actionData>
  </iact:action>
  <iact:action type="add" startTime="32035">
    <iact:property name="dataType"/>
    <iact:actionData xml:id="d9">
      <inkml:trace xmlns:inkml="http://www.w3.org/2003/InkML" xml:id="stk9" contextRef="#ctx0" brushRef="#br1">21720 839 561 0,'0'0'241'3,"0"0"-76"3,0 0-29 1,0 0-57 0,0 0-14 1,0 0-15 0,71 6-17 0,-46-6 0 1,4 0 2-4,-3 0 3 3,-1-6-14 0,-5-9-7-1,3-6-8 0,-6 1-4 1,-1 1-2 0,-4 2-3 0,-8 4 0-1,1-2-2 0,-5 2-1 1,0-4 0-1,0-4-1 1,0 8-2 0,-8 2 2-1,-9 2-13 1,1 6 0-2,-9 0 4 4,-1 3 5-4,0 0 1 0,-1 0-4 2,6 0 7 0,-5 20 4 0,9 8 8-1,1 6 5 0,3 5 0 1,3 3-1 1,5-3-2-4,0-1 1 4,5-2 6-2,0-3 1 1,0 0 4 0,0 2 4-2,20-4-2 2,-1-9-5 9,5-2 8-17,3-6-15 7,0-6-12 1,5-3-3 1,-2-2 1-4,4-3-8 2,-2 0-12 0,-3 0-10 3,-2 0-17-2,-7 0-26-1,-4 0-54 0,-3 0-20 2,-13 0-129-4</inkml:trace>
    </iact:actionData>
  </iact:action>
  <iact:action type="add" startTime="32649">
    <iact:property name="dataType"/>
    <iact:actionData xml:id="d10">
      <inkml:trace xmlns:inkml="http://www.w3.org/2003/InkML" xml:id="stk10" contextRef="#ctx0" brushRef="#br1">22190 1210 504 0,'0'0'191'5,"0"0"-86"0,0 0-42 2,0 0-39 1,0 0 30 0,0 0-6 2,0 0 16-6,27-70 20 4,-24 48-29 0,2-3-6 0,-5 0-20-2,0-1-5 2,0 1-5 0,0 8-17-2,0 4 6 3,0 6-6-2,0 7 2 1,0 0 5-2,0 0 20 2,0 0 12 0,0-3-10 0,1 1-18-1,11 2-8 0,2-5-5 2,4 1-8-2,-2-2-31-1,4-1-27 2,-6-2-46 0,-8 5-49 0,-6 2-212 0</inkml:trace>
    </iact:actionData>
  </iact:action>
  <iact:action type="add" startTime="33280">
    <iact:property name="dataType"/>
    <iact:actionData xml:id="d11">
      <inkml:trace xmlns:inkml="http://www.w3.org/2003/InkML" xml:id="stk11" contextRef="#ctx0" brushRef="#br1">21646 413 259 0,'0'0'236'3,"0"0"-44"2,0 0-37 3,0 0-45 0,0 0-17 0,0 0-19-2,0 0-14 2,0 0-3 0,0 0 3 1,0 0 13-4,2 0 0 4,1 0-23-2,7 0-7 1,4 0 1-1,2 0-4 0,10 0-20 1,2 0 12 1,8 0-7-3,3-3 3 1,6 1-1 2,6-5-4-2,4 5-6 9,3-2-3-14,6 4-2 3,-3 0 0 3,-2 0-1-2,-5 0-1 3,-8 0-1-1,-1-2-7 1,-10 0-1-2,-5-2 3 0,-7 4-3-1,-11 0 2 4,-3 0-2-6,-9 0 1 5,0 0 1-2,0 0-3 1,0 0 0 1,0 0-1-4,0 0 0 5,0 0 0-4,0 0-3 0,0 0-2 2,0 0 3-1,0-11-7 2,0-2 4 0,-18-7 6-4,-11-3 0 4,3 1 0 0,2-1-1-4,5 3 1 3,4 3 0-1,5 7 0 1,4 0-4-1,3 7-4 0,3 3-8 2,0 0-6-2,-4 0-11 0,1 0-26 0,2 0-30 2,-5 0-28-2,-7 0-71-2,9 0-44 4,-2 13-340-1</inkml:trace>
    </iact:actionData>
  </iact:action>
  <iact:action type="add" startTime="39337">
    <iact:property name="dataType"/>
    <iact:actionData xml:id="d12">
      <inkml:trace xmlns:inkml="http://www.w3.org/2003/InkML" xml:id="stk12" contextRef="#ctx0" brushRef="#br0">1018 4931 511 0,'0'0'252'2,"0"0"-91"5,0 0-17 1,0 0-47 0,0 0-28-3,0 0-14 4,0 0 11-1,0-21-28 0,0 21-13-2,-13 16-3 2,-15 13 12 0,-1 1-7 0,-1 7 4-2,0 4 7 2,-1 4-3 1,2 6-1-2,-3-1-5-1,3 5-1 2,6 1-6 0,-5-6-5 4,4 3-7-10,-5-2 2 7,3-1-5-1,5-1-2 0,1-2 2-2,3-4 4 3,1 2-4-2,4 4 0 3,-1 3 1-5,-3 3-1 3,3-4-2-1,0-1 2 2,0 2-2-3,-3-5-1 1,7-4-1 1,-2-5 0 0,4-9-1 0,2-4 5-2,2-3-6 4,-2-2 5-3,3 2-1-1,2 7-1 1,-3 3 1 2,0 0-4-1,-4 2 0-2,6-1 0 4,-11 1-1-4,11 0 1 3,-5 0-1-3,0 0 1 0,3-4-1 2,3-4 3 2,-1 2-3-5,1-3 0 3,0 1 1 1,0 5-1-4,0 0 1 5,0 2-2-4,0 4 2 2,0-3-1 1,0 0 0-3,0-1 0 1,0-2 0 0,-3 0 1 1,3-4-1-3,-3 2 0 4,-2-4-3-1,3 3 3 0,-4 6-2-1,-1 0 0 0,2 5 0 1,-1-4-1 1,4 0 1 0,2-1-1-5,-2 6 3 5,2 1 0-2,-3-1-4 1,3-1 2-1,-3-2-1 0,-1-4 3 1,0-6-1-1,2 5-1 2,-1 0 2-2,-1-4 0 1,1 2 0-2,0 7 0 2,2-1 0 0,-4 3 0 0,1-1 0-1,0-5 0 3,1-2 0-3,0 0 0 0,-4 6 0-1,4 0 0 2,0-4 0 1,-5 1-1-1,7 0 1-6,-3 3-1 7,-4 1 0-1,4 1 1 0,-5 6 0-2,6 1 1 3,-1-4-1-1,-3 0 0 0,1 0 0-1,-4 0 0 2,6 0 0-2,-7 0 1-1,1 3 0 1,5 0 0 0,-6 9-1 2,7 7 2-2,0 3-1 0,-1 0 1 1,5 5 0 0,0-2-1 1,0 1 2-3,0 2 2 1,0-1-2-1,0 0-2 3,0-5 2-3,0-2 0 3,0-8-2-1,0-9 1 1,0-3 0-4,0-5 4 2,0 8-3 0,13 2-1 0,3 3 3 1,5 1-3-1,-4 5 3 2,9 4-5-2,2 1 0 0,5 3 2 1,6 0 1 0,5-7-2 0,1 5 2 0,8 0 0-2,2 1-1 2,-3-8 1 1,-2-11-2-4,-7 3 0 3,1-8-1 0,4 3 0 0,1 6 1 0,7 0-1-1,-1 5 0 0,6-2 0 1,-9-1 2-1,1-1-2 1,-8-5 4 1,-6-7 0-3,-2-7-3 2,-3-5 1-2,-1 2-2 2,5-3 0 2,1 1 1-4,4 1 1 1,1 8-2 3,2 5 2-5,5 6-2 2,-6 6 0 0,7-1 0 3,-11-8 0-3,-1-8 2-1,-5-7-1 1,-7 2 1 1,2-3-2-3,-4-4 0 3,2-3 0 2,1 1 0-2,-5-3 0 1,4-4-1-3,-8 6 0 4,6-9 1-4,-7-2 0 0,-7-1 0 2,-5-5 0 2,-7-2 0-6,0 0-2 7,0 0-2-8,0 0-4 9,0 0-2-7,0 0-1 5,0 0 5-7,0 0-1 9,0-27-2-5,-12-16 6 2,-27-8 2-6,-6-5-5 6,-11 0 6 4,-4-6 0-11,4-3-1 7,2 3 1-2,8 4 0 0,8 10 0 5,11 14 0-9,11 14 0 5,5 13 0 3,9 4 2-8,2 3-1 5,0 0 1 1,0 0 1-5,0 0 3 3,0 0 7 3,0 0 1 4,0 0 1-14,0 0 5 7,0 7 12 0,30 36-2 3,13 13-26-1,4 6-1-3,4 2 2 1,-8-4 0 3,1 1 0-2,-4 1-1-1,-4-6-4-4,-4-5 0 6,-11-17 0 1,-11-15 0-5,-6-11 0 3,-4-8 0-2,0 0 0 2,0 0 0 0,0 0 0-2,0 0 0 5,0 0 0-4,0 4 0 4,-14 4 0-11,-36 4 0 9,-16 1 0 2,-5 1 0-4,4 0 0-2,3 1 0 3,8-7 0 1,12 2 0 2,15-2 0-7,15-8 0 4,6 0 0 0,8 0 0-4,0 0 0 3,0 0 0 4,0 0 0-4,0 0 0 4,0 0 0-10,0 0 0 8,0 0-32-3,0 0-118 4,-3 0-96-3,1 0-77-1,2 2-216 3</inkml:trace>
    </iact:actionData>
  </iact:action>
  <iact:action type="add" startTime="42989">
    <iact:property name="dataType"/>
    <iact:actionData xml:id="d13">
      <inkml:trace xmlns:inkml="http://www.w3.org/2003/InkML" xml:id="stk13" contextRef="#ctx0" brushRef="#br0">11082 13882 277 0,'0'0'189'5,"0"0"-126"2,0 0 37 1,0 0-38-3,0 0-27 3,9 161 11 0,-9-142 17-2,0 1 10 3,0 2 10-2,0-2-20 3,0 2-13-5,0-4-11 2,0-4-12 1,0-9-3 0,0-2 3-2,0-3-12 2,4 0 7 1,8 0-11-2,1 0 7-1,10 0 3 2,2 0 25 0,2 0 11 0,9 0-4 0,5 0-13-2,2 3-11 2,7-3-4 8,0 2-10-14,8-2 1 4,6 0-3 3,3 0 2-2,7 0-9-2,-2 0 4 4,2 0 7-1,0-8 6-2,6 6-8 0,-2-7 1 3,0 5-3-1,-8 0-8 0,2-5 0 0,-3 3 0-2,2 1-4 4,-3-4 4-4,-2 1-5 0,-8-1 0 2,2 1 0 0,-2 2 0 1,-3-1 2-4,-4 0 0 5,-8 4 0-4,-11-2 1 4,4 0-2-4,-7 1-1 2,-6 4 2 0,-2 0-1-1,-5-3-1-2,-12 3 0 2,3 0 1 2,-4-3 0-2,0 3 1 0,0 0-1 0,1 0-1 2,-4 0 0-2,3 0 0 0,-3 0 0 0,0 0-1 2,3 0 0-2,-3 0-1-1,0 0 0 3,0 0 2-2,0 0 0 3,0 0 0-5,0 0-2 2,0-2 0 1,0-3-3 2,0-10 5-3,0-10-5 0,0-12 4 1,-16-7 1-1,2-1-2 1,2 4-1-3,8 6-6 4,-1 3-15-1,5 2-16-3,0 8 0 4,0 5-18-2,0 7-23 1,0 10-44-2,0 0-65 3,0 0-210-3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2T03:27:07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389">
    <iact:property name="dataType"/>
    <iact:actionData xml:id="d0">
      <inkml:trace xmlns:inkml="http://www.w3.org/2003/InkML" xml:id="stk0" contextRef="#ctx0" brushRef="#br0">24522 5150 322 0,'0'-2'230'6,"0"2"-89"2,0 0 22 0,0 0-52-2,0 0-20 2,0 0-11 1,0 0-10-1,0 0 1-3,0 0 2 5,0 0-6-4,0 0-17 2,0 0-12-2,0 2-11 2,0 13-6 0,0-4-3-1,0 0-3 0,0 4-4 1,0-8-5 2,0 0 2-4,0-2-2-1,0-5 3 4,0 3-1-1,0-3-4 0,0 0 4-2,0 0-4 2,0 0 1-1,0 0-3 2,0 0-1-3,0 0 2 3,4 0 3-2,12 0 4 1,5 0-3-3,-1 0 1 4,-7 0 2-1,3 0-1 0,-4 0-3-2,-1 0 5 2,7 0-8 1,0 0 4-2,3 0-3-2,2 0 2 4,2 0-2-1,6 0 1 1,-2 0 3-2,11 0-2 0,-7 0 6 1,2 0-7 0,1 0 9-1,-3 0-9 3,-5 0 4-5,1 0-5 6,-2 0 2-9,1 0-3 6,1-3-2 0,4 1 2 1,9-1-1-2,0-1 6-1,9 1-3 4,-3 3 0-3,-3 0 0-1,3-2 3 2,-1-1-2 0,-4 3 3 0,3 0-3-2,2-2-2 2,-3 2 7 0,-5 0-9 1,1 0 4-4,-8 0-4 5,5 0 5-4,-5 0-6 3,3 0 3-4,-5 0-3 3,1 0 0 1,-3 0 3-1,0 0 0-2,1 2 0 1,4 6-2 3,-4 1 0-5,0-6-1 1,10 2 2 3,-4-5-2-2,9 0 0 2,3 0 5-4,7 0-4 4,3 0 3-2,-2 0 1 2,1 0 1-3,-7 0 0 3,0 0-2-3,-2 0 0 2,-2 0-2-2,3 0 0 3,-1 0-1-1,6 3 5 0,2 6-5-2,-1-3 1 2,8-2 1 1,-7 5-4-2,-2-3 0-1,-6 1 0 2,4 1 0 0,1-1 0 0,-5 2-2-2,7-3 4 3,-7-1-3-2,3 0 2 1,0-1-1-2,-2-1 1 4,5-1-2-4,2 1 2 4,2 3-2-7,6 0 2 6,0-5 2-1,4 6-3 0,0 2 2-1,-4-1-1 0,2 0 0 3,-2 4 1-4,-7-2 0 1,-7 4 1 0,3-1-1 2,-8-5-2-2,7 5 0-1,-4-4 0 2,5 2 0 0,-2-3 0 0,1-2 3-2,5 0-3 5,3-3 0-6,4-1 0 4,3 4 1-4,-6-1-1 3,3-5 0 0,-8 4 0 0,-2-4 0-2,-3 0 2 2,2 0-1 1,2 0-2-2,2 0 1-1,-2 0 0 2,-4 0 0 0,-5 0 0 0,-5 0 0-2,2 0 0 2,-2 0 0 0,-5 0-1 0,3 0 0-2,-1 0-1 4,-2 0 1-4,3 0 0 4,-1 0-1-6,-6 0 2 4,7-4-2 0,-6-1 1 0,6-3 2-1,2 1-3 0,-1-1 4 3,7 3-4-4,-5-1 2 1,10 3 0 0,-4 0 0 1,4-2 0 0,0 5-1-2,-2-3 1 2,-7 3 0 0,-2 0 0 0,-2 0 0-2,-6 0 0 4,6 0 0-3,-10 0-1-2,10 0-1 3,-2 0 1 0,3 0-3 0,4-3 2 0,-4-1 0-1,1 4 1 0,-2 0-5 4,-9-4 5-6,-2 4-3 1,-9 0 3 2,-6-3-1 1,-3 3 1-3,-9 0 0 0,2 0 0 3,-3-2-1-2,0 2-2 1,0 0 0-2,0-4-8 3,0 0 6-2,5-5-6 1,-1-9 4-1,5-7 3 1,2-11-3 0,10-18 1 1,-1-11-4-3,3-5-8 2,5 1-14 1,-2 7-9-2,-9 13-25-1,-4 13-34 1,-13 16-27 1,0 12-62-2,0 8-59 1,0 0-385 1</inkml:trace>
    </iact:actionData>
  </iact:action>
  <iact:action type="add" startTime="23776">
    <iact:property name="dataType"/>
    <iact:actionData xml:id="d1">
      <inkml:trace xmlns:inkml="http://www.w3.org/2003/InkML" xml:id="stk1" contextRef="#ctx0" brushRef="#br0">8469 7158 263 0,'0'0'88'5,"0"0"-36"3,0 0-1 0,0 0-28-2,0 0-1 2,0 0 7 0,0 0 1 1,0 0 66-4,29-29 19 5,-29 29-25-4,2 0-20 2,1 0-23-2,-1 0-14 3,1 0 3-2,1 0-3 1,-4 10-9-1,3 3 0 0,-3 6-6 2,0 1-3-1,0-1-11-3,0-2 3 3,0-4 2 0,0-3-5 0,3-3 0-2,0-2-2 2,1 0 4 0,2-2-5 0,4-3 3-2,6 0-3 3,0 0 0-2,11 0-1 1,-2 0 2-2,-2 0 4 2,11 0 5-1,-4 0 0 2,11 0 0-2,-1-8 6 1,10-1-1 1,0 0 4-2,7 0 2 0,2 5 7 0,11-2-6 1,-2 1-1 0,6-2-6-2,0 2 1 2,3 0 5 0,-3 2-6 0,-3 3 0-1,-2 0-3 1,1 0-1-1,-4 0-2 2,3 0-1-4,3 0-4 3,-1 0-2 0,9 0 1 0,4-4-4-1,9-4 2 0,-8-1-1 3,4 5-1-5,-5-5 4 3,-3 2 1-1,1 6 0 2,3 1-2-2,1 0 4-1,9 0-2 2,2 0 2 0,0 0-6 2,-1 0 7-7,-12 0-6 8,-7 0 4-5,-14 0-2 4,-2 5 3-6,-9 1-1 5,1 0-3-2,3-2-1 2,3 3-1-4,10-5 3 4,7 1-3 0,9-3 0-3,-1 0-1 0,-3 0-1 3,-13 0-2-2,-4 0 3 2,-8 0 4-4,1 0 1 3,-7 0 2 0,7 0-1 0,4 0 1-3,3 0-4 7,4 0-1-8,1-3-2 6,2-9-1-5,-5 5 1 3,-3 1 1 0,4 1-1 0,-9 1 2-1,7 2 2 0,-7 2-2 2,9-3 2-2,-5 0-3-1,9-2-1 2,0-4 0 0,2 1 0 0,2-4 1-2,-5 4 0 2,-6-1 0 1,-5 4 3-2,5 2 2-1,-8 1-4 4,1 2 5-4,-5 0-6 2,-3 0 3-2,2 0-2 2,-5 0 0 0,1 0 0 0,-4 0-1-2,-2 0 4 2,-1 0-5 2,0 0 2-4,0 0 1 0,-4 0-3 2,5 0 0 0,2 0 0 0,-2 0-1-2,-2 0 4 3,-5 0-6-2,-3 5 6 3,1-1-6-6,-7-3 4 6,4 2-2-4,-6-3 1 3,5 4-2-5,8-4 1 4,-3 2 2 1,2 1-1-2,-2-1 1 0,4 4 0 0,-7 0 0 4,1-1-1-6,-4-2 0 1,2 0 0 2,-1-3 0 1,-2 0-3-2,-6 0 2-2,5 0-2 4,-4 0 3 0,-2 0-2-2,-1 0 1 0,-7 0 1 3,4 0 0-5,-11 0 0 4,3 0-2-4,-1 0 0 3,4 0-3 0,12-17 1 1,0-11 3-2,5-8-3-1,-1-3-3 4,-1-2-4-3,-5 9-3-2,3 3-5 4,-7 9-15-1,-3 7-14-1,-5 3-18-1,0 5-28 3,1 3-73-2,-9 2-32 1,3 0-217-1</inkml:trace>
    </iact:actionData>
  </iact:action>
  <iact:action type="add" startTime="27968">
    <iact:property name="dataType"/>
    <iact:actionData xml:id="d2">
      <inkml:trace xmlns:inkml="http://www.w3.org/2003/InkML" xml:id="stk2" contextRef="#ctx0" brushRef="#br0">16483 8970 45 0,'0'0'200'5,"0"0"-87"3,0 0-11 0,0 0-28 0,0 0-18-2,0 0-10 3,0 0-14-2,15-15-7 2,-15 15-3-4,0 0 9 3,0 0 2 0,0 0 13 0,0 0-4-2,0 0 9 3,5 0-6-2,-5 0 0 1,0 0 1 0,0 0-7-1,0 0-9 2,0 0-4-5,3 0-6 4,-3 0-2 0,3 0-5 0,-3 18-1 0,0 1-4-2,0 3-6 2,0 1 3 0,0-2-4-2,0-8 4 1,0-6-1 2,0 0 6-1,0-4 2-2,0-3-11 2,0 3 7 0,0-3-6 1,0 0 3-2,0 5 5 1,0 1 4-2,0 6-4 2,0-8-8-2,0 3 1 1,0-7 1 2,0 0 8-1,0 0-6 0,0 0 6-2,0 0-6 2,0 0 5 0,2 2-1-2,5 1-4 2,-4-3-4 0,3 3-1 0,-4-3 2-2,3 3-1 2,3-3 8 0,4 0-8 0,8 0 3-2,1 0 0 3,8 0 5-3,-3 0-4 3,1 0 5-1,2 0 0-3,-8 0 0 3,3 0 1 0,-1 0 4 1,-2 0-2-2,3 0-10 2,-5 0 8-3,1 0-5 5,-2 0-2-8,1 0 2 6,4 0-2-2,2 4 10-1,-4-4-8 3,7 0 7 0,-4 0-7-2,5 0 8-1,-2 0-5 5,0 0 6-7,-2 0-7 8,7 0 6-10,-2 0-4 7,0 0-1-1,4 0 1 0,-4 0 1-2,4 0 1 2,2 0-6 0,-3 0 0 0,5 0-4-1,-5 0 3 0,-5 0 1 1,1 0 0 0,-3 0 5-2,-4 0-1 2,-1 0 1 0,1 0-5 1,7 0-1-4,2 0-4 6,-1 0 2-7,0 0-3 9,-4 0 3-12,-2 0 0 7,-4 0 1 1,3 0 3-1,0 0-3-1,1 0 0 0,-3 0 2 3,4 0-1-4,-2 0-6 2,2 0 2-3,-2 0-1 4,2 0-1-2,-1 0 1-1,-8 0 0 3,9 0 1-1,-5 0 0 0,3 0 2-2,5 0-4 3,1 0 0-3,1 0 1 5,-2 0 0-8,-2-4-1 6,-1 1 1-1,-5 0 1-1,3 3-1 1,-3-3 3-1,4 1-2 4,-7 2 1-6,2 0-3 2,-2 0 3 0,-1 0-3 1,3 0 1 0,-2 0 2-2,4 0-3 1,-7 0 0 1,-1 0 2 2,-6 0 0-6,6 0-1 5,-1 0-2-2,0 0 2 3,-2 0-1-4,-3 0 0 0,5 0-1 3,-5 0 0-2,2 0 2 1,2 0 1-2,-4 0-2 4,-1 0-1-4,-3 0 1 3,-1 0 1-4,0 0-1 3,-2 0-1 0,0 0-1-2,0 0 2 2,0 0 0 0,0 0 1 0,0 0-2-2,0 0 1 3,0 0-1-2,0 0-2 2,0 0 1-4,0 0 1 3,0 0-3 0,0-15 3 0,0-12-4-1,5-15 4 1,1-7 2 1,-6-1-1-2,3-1 0 1,-3 4 0-2,2 0-1 3,-2 2 1-2,5 4 0-1,-5 2 0 2,0 6-3 0,0-4 7 1,0 0-6-4,0-2 3 5,0-6-2-4,0-2 1 4,3-7-1-6,7 0 0 4,-4 1 1 0,-5 0 0 0,6 3 0-2,-2 4-2 2,-4 3 4 2,-1 8-3-4,0-1 2 0,3-1-2 3,-3-3-1-2,0-2 2 1,0-2 0-2,4 4 1 3,2-2-3-2,-4-1 2 2,6 1-1-4,-5-6 1 5,-1-1 1-4,1-3-1 4,5-2-1-6,-3-3 1 4,-2 13-1 1,1 6 0-2,-1 4 2-1,-3 11-1 2,3-1 1 2,0 7-2-4,1 4 1 1,-1-1 0 0,-3 6-1 0,0 6 1 0,0-1 0 0,0 3-1 1,0 0 0-1,0 0 1 2,0 0 0-4,0 0-1 5,0 0-2-3,0 0 1 2,0 0 0-4,0 0 1 3,0 0-1 0,0 0-1 0,0 0 2-2,0 0-1 2,-16 0 4 1,-12-4-3-1,-9 1 1-3,2 1 0 4,-3 2 0 0,5 0 0-2,-2 0 0-1,0 0 0 3,-2 0 0-2,-3-3 1 3,0 3-1-7,5-2 1 9,-3-1-1-7,-4 3 0 5,6-4 0-6,-5 4 0 4,4 0 0 0,-4 0-1 1,2 0 2-1,3-3-1-2,0 3 1 2,4-1-2-1,-5 1 1-1,4 0 0 2,0 0 0 0,-3 0 0 0,2 0 0-2,-3 0 0 2,3 0-1 0,-2 0 2 0,6 0-1-2,-5 0 0 3,3 0 0-1,7 0-1 1,-7 0 0-5,8 0 1 4,0 0 0 0,-9 0 0-1,10 0 0 0,-10 4-1 0,1 0 2 2,3-1-1-2,-2-1 0-1,-5 1 0 2,6-1-1 11,-4 5 1-18,-2-4-1 1,3-1 2 6,-2 1-1 9,-1-1 0-16,-1 1 0 3,4 4-3 6,-8-5 2-4,1 1-1 2,-2 3-1-2,1-2 2 3,5 1 0-2,-2 3 0 2,1 1-5-3,3-2 6 2,5 1-2 0,2-5-3-1,6 3-1-1,6-3 2 2,3 0-2 0,3-1-1 0,2-2-4-2,4 0-1 3,2 0 5-2,1 3-1 2,-5-3 5-4,5 0-1 3,0 0 2 0,0 0 2 0,0 0 0 0,0 0 0-2,0 0 0 2,0 0-2 0,0 0 2-1,0 0-2 0,0 3 0 3,0 8 0-5,-7 4-1 2,3 7-22 1,-8 1 16 1,8-4 4-1,-3 6-6-2,-2 0 9 2,2 4 2 0,7 2 0 2,-2 0 3-6,2 2-2 4,0-2 3 0,0 6-3-1,0 0 1-1,0 0 1 2,0 3-2 0,0 6 2 0,0 1-2-1,0-2 3 30,0-2 1-37,0-4 0 0,0 1-2 0,0-7-2 0,0 0 0 8,0 4 1 1,0 0 3-4,0-5-1 4,0 6 3-1,0-10 0 2,0 6-3-6,0-6-2 6,0 0 2 12,0 0-3-22,0-2 1 0,0-2-1 5,0-1 2 3,0 1-1 0,0 3-2-1,0-2 0 0,0 2 1 2,0-3-1-1,0 1 1 9,0-5-1-17,0-1-1 4,0 1 1 4,0-6 0-3,0 3 3 4,0-3-4-1,0-1 3 0,0 6-4 1,0-6 3-3,0-1-1 1,0 1 0 2,0-4 3-4,0-1-3 3,0-2 2 0,0-1-2 1,0 1 2-4,0 1 0 3,2-3-2 2,-2 5 0-4,2-1 1 1,3 1-1 13,-2-2 0-18,-3 3 1-1,4-5-1 6,-4 0 1 0,0 0-1 1,0-5 0 1,0 0 2-4,0 0-1 3,2 0-1 0,-2 4 2 0,2 11-2-2,6 1 3 2,-8 6-2 0,1-5-1 0,-1 0 1-1,0-5-2 1,0-7 4 0,4 1-3-1,-4-6 0-1,0 0-1 2,0 0 0 0,0 0 1 0,0 0-1-2,5 4 3 2,-5 3-2 0,0 6 4 2,0 4 1-7,3 0-5 9,0-5 1-7,-2-7-1 3,-1-1 2-2,3-4-2 2,1 0 1 1,-4 0 1-2,0 0-2 0,0 0 2 0,0 0 0 3,0 0-3-4,0 0 2 0,0 0-1 2,0 0 1 0,0 0 0 0,0 0-2-2,0 0 4 2,0 0-4 0,0 9 2 2,0-1-2-6,0 1 1 4,5 4-1 0,-5-8 1 0,0-2 0-2,0-3-1 2,0 0 1 0,0 0-1 0,0 0-4 0,0 0 1-2,0 0-3 4,0 0 1-4,0 0-7 0,0 0-10 2,0 0-11 0,0 9-18 0,0-1-52-2,0 6-81 3,0-4-20-2,0-7-261 2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2T03:56:00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512">
    <iact:property name="dataType"/>
    <iact:actionData xml:id="d0">
      <inkml:trace xmlns:inkml="http://www.w3.org/2003/InkML" xml:id="stk0" contextRef="#ctx0" brushRef="#br0">22519 12711 666 0,'0'0'217'6,"0"0"-122"2,0 0 51-2,0 0-48 2,0 0-15 0,0 0-1 0,0 0-30-2,0 0-15 2,29 36 16 0,-29-5-18 1,0 5 2-4,0 6 1 3,0 4-9 0,0-1 1 0,0-7-11-2,0-4 1 2,0-11-4 0,0-6-6 0,0-11 3-2,0-4-2 2,0-2-1 0,0 0-5 0,0 0 2-2,0 0-4 2,0 3 2 0,0-3-2 0,0 0 1-2,0 0 0 2,16 0 3 0,10 0-2 0,1 3-3-2,4-3 7 3,5 3-4-2,-4-1 7 1,4 2-7-2,0-3 2 2,4 3 1 2,0-1 3-2,1 0 1-1,-1-3-2 0,4 2 1 2,-1 1-3-2,1-1 4-1,5 1-5 1,-1 1 5 2,1-4-5-1,2 0 3-3,-2 0-2 4,-1 0-2-1,-2 0 1 1,-3 0-4-5,-1 3 8 7,-5-1-8-6,-1-2 5 4,1 3-2 0,-4-1 1 0,-2 2-7-3,2 2 0 0,-3-3 0 0,4-1 0 1,5 4 0 1,1-6 0 1,-2 2 0-4,3 2 0 4,-2-1 0-2,-2-1 0 2,5 1 0-4,-4 0 0 4,3-1 0-2,2 1 0 2,-4 1 0-4,2-4 0 5,0 0 0-4,-1 0 0 4,2 0 0-6,0 0 0 4,2 0 0 1,5 0 0-2,-3 0 0 0,-2 0 0 0,-2 0 0 2,-3 0 0-2,2 1 0 0,-5-1 0 0,3 0 0 3,-1 0 0-4,-2 0 0 1,5 0 0 0,6 0 0 2,3 0 0-2,3-8 0 0,4 0 0 2,-4-3 0-2,3 0 0 1,-4-1 0-3,4 4 0 4,-2-1 0 0,-3 4 0-3,-2-1 0 0,-1 1 0 7,-2 1 0 1,0 2 0-13,-2 2 0 2,-3 0 0 3,-1-3 0 3,4 0 0 1,9 0 0-5,1 3 0 2,7 0 0 1,7 0 0 1,-3 0 0-4,6 0 0 6,5 0 0-6,-3 6 0 8,7-1 0-9,-9 0 0 6,-4 5 0-5,-8-5 0 1,-11-3 0 0,0 1 0 2,-6 1 0 1,-1-1 0 1,-8-3 0 0,-3 2 0-7,-2-2 0 2,-8 0 0 5,-8 0 0-5,-8 0 0 3,-1 0 0-1,-3 0 0 2,0 0 0-4,0 0 0 3,0 0 0 0,0 3 0 0,0-3 0-2,0 0 0 2,0 0 0 0,0 0 0 0,0 0 0-1,0 0 0 0,0 0 0 3,0 0 0-4,2-42 0 0,6-17 0 2,-1-8 0 0,1 3 0 0,0 7 0-2,-3 6 0 5,-5 11 0-4,3 16-35 0,-3 3-53 0,0 14-29 1,0 1-60 0,0 6-8-1,-3 0-41-2,-15 31-16 4</inkml:trace>
    </iact:actionData>
  </iact:action>
  <iact:action type="add" startTime="16688">
    <iact:property name="dataType"/>
    <iact:actionData xml:id="d1">
      <inkml:trace xmlns:inkml="http://www.w3.org/2003/InkML" xml:id="stk1" contextRef="#ctx0" brushRef="#br0">21140 16552 670 0,'0'0'126'4,"0"0"60"4,0 0-61 0,0 0-39 0,0 0-5-2,0 0-6 2,0 0-4 0,84 129-4 0,-75-95-16-1,-3-3 9 0,1 9-9 2,-1-2-14-2,0 2 22-1,1 1-22 2,-3-1-2 0,4-3-15 0,-3-5 0-2,3-2-6 2,-5 1 5 0,-3-1-12 0,2 2 4-2,-2-1-2 2,0-13-9 2,0 3 6-2,0-10-6-3,0-3 8 2,0 4-5 1,3-7 3 0,-3-2-4-1,5 1 2 1,-5-4-1 0,0 0 0 0,0 0-1-3,3 0 0 4,-3 0-1-1,3 0-1-1,-2 0 3-1,11 0-3 3,-4 0 1-1,4 0 0 0,5 0-1-3,-2 0 2 4,1 0-2-2,1 0 0 4,6 0 2-2,-2 0 1-3,5 0-2 3,-3 0 2-5,0 0-3 3,3-4 8 3,-4 1-6-3,5 1 8 0,2-1 0-2,2-2 2 8,1 5 2-7,-2-7-2-1,5 5-6 1,-2-1-6 3,6 0 0-2,5 1 0 3,-3 2 0-5,2-3 0 2,-2 3 0 1,2 0 0 0,-2 0 0-2,-5 0 0 2,2 0 0 3,-2 0 0-3,-6 0 0-5,2 0 0 5,2 0 0 5,3 0 0-6,5 0 0-5,-1 0 0 6,-3-6 0 2,-4 0 0-2,7 1 0-4,-2 3 0 5,-3-2 0-2,2-2 0 9,-6 3 0-15,0-1 0 4,0 4 0 3,-8-8 0 1,4 7 0-2,1 1 0-1,-6 0 0 2,2 0 0 0,1 0 0-1,3 0 0 0,1 0 0 5,5 0 0-7,0 0 0 0,2 0 0 3,0 0 0 4,3 0 0-5,8 0 0-4,-4 0 0 5,2 0 0 1,5 1 0-1,1 7 0-2,1-1 0 4,1-1 0-4,0 5 0 2,1-5 0-3,-3 0 0 3,2-6 0 1,-1 3 0-1,-2 2 0-1,-2-2 0-1,-2-1 0 3,3 5 0-2,1-2 0-1,-2-2 0 3,-4 6 0-1,2-1 0 0,-4-3 0-3,4 0 0 4,-4 1 0-2,3 2 0 2,2-2 0-4,-4 1 0 5,-1-2 0-4,-5-3 0 3,-6 4 0-4,-5 0 0 4,2-1 0-2,-1-5 0 2,4 0 0-3,0 6 0 1,1-6 0 3,0 0 0-3,2 2 0-1,0-2 0 2,3 0 0 0,-5 0 0 0,5 4 0-3,2-4 0 4,-1 0 0-1,12 0 0 0,0 0 0-2,-3 0 0 3,1 0 0-2,0-4 0 1,2-4 0-2,-2 3 0 1,-1-7 0 37,-1 7 0-43,-3 3 0-1,1-5 0 0,-4 1 0 0,1 2 0 0,-1 0 0 7,2 1 0 1,-2 0 0 0,-4 3 0 0,-3 0 0-2,5 0 0 2,1 0 0 0,1 0 0 0,-5 0 0-2,2 0 0 3,-2 0 0-3,5 0 0 7,5 0 0-4,3 0 0-6,5 0 0 4,6 0 0 0,5 0 0 0,-4-5 0 0,5 5 0 3,-5-5 0-3,-1 5 0-2,0 0 0 3,3 0 0 0,1 0 0 1,-6 0 0-4,4 0 0 4,2 0 0-2,-3 0 0 3,2 0 0-6,-6 0 0 7,-1 0 0-6,-9 0 0 4,-4 0 0-3,-2 0 0 1,-11 0 0 1,1 0 0 0,-5 0 0-2,1 0 0 2,-3 0 0 1,-4 0 0-2,0-7 0-2,-1 7 0 4,-2-1 0-1,7-6 0 0,-7 5 0-3,-1-1 0 4,-3-2 0-1,-3 5 0 2,-3-7 0 0,4 7 0-3,2-2 0-1,-3 2 0-1,-4-3 0 0,4 3 0 3,-3 0 0 0,0 0 0 2,3 0 0-2,-4 0 0 0,-2 0 0-3,2 0 0 2,-3 0 0 0,1-3 0 0,-4 1 0 1,3 2 0 1,2-9 0-3,8-4 0 1,3-17 0 2,4-14 0 4,3-13 0 1,-5-9 0-12,-2-5 0 0,-6 1 0 4,-9 0 0 1,-1-1 0 1,0 0 0 0,0 10 0 0,0 8 0-1,3 5 0 1,3 17 0 1,-6 11 0-2,3 13 0-2,-3 3 0 2,0 4 0 2,0 0 0-2,0 0-78 0,7 43-53 0,13 12-137 2,-4-21-73-3,2 3-349 2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2T03:56:00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88">
    <iact:property name="dataType"/>
    <iact:actionData xml:id="d0">
      <inkml:trace xmlns:inkml="http://www.w3.org/2003/InkML" xml:id="stk0" contextRef="#ctx0" brushRef="#br0">2212 11010 484 0,'0'0'198'6,"0"0"-71"3,0 0-30-4,0 0-15 3,0 0-22 0,0 0-4 0,0 0-1-1,-10 158-5 1,10-141-13-1,0-1-1 1,0-2-16-1,0-2 1 0,10-4-10 2,16 1-4-1,5-4-2-3,-1 3 5 3,5-3 6 0,-1 5 10 1,2 0 5-4,-3 2-2 3,0 3-5 0,12-1-5 4,8-6-4-9,10 0-4 6,11-3 2-1,10-5 2-1,15 0 9-1,7 0 5 2,10 0 4 1,1 0 1-2,8 0-6 1,4 0-1-2,-2 0-5 5,-2 0 4-6,-5 0-7 1,-7 0 0 2,-8 0-6 0,2 0 1 0,3 9 0-2,-4 5-5 3,4 0 3-1,-1 6-2 1,-9 3 2-5,-3-5-12 5,-6 1 4-1,-2-9 0-1,5-1 1-1,3-3-2 2,10-1 1 0,1 1 2 0,-1-4 1 0,3 1-2-1,-10 1-4 2,0-3 5-3,-3-1-2 1,-6 0 2 0,-1 0-4 1,-10 0 3 1,-5 0-2-4,-5 0-1 4,-8 0 2-2,-1 0-4 3,3 0 4-6,6 0-2 5,-2 0 1-2,9 0-1 1,10 0 1-2,5 0-2 3,5 0 0-1,-1-1-1-1,-3-6-4 1,0 1 3-2,-5-5 0 3,8-2 0-2,8-2 1-1,6-7 0 2,2 2 0 0,4-2 0 0,-3-1 0-2,-2 7 1 4,3 1 1-4,-6 10 0 4,4 5 3-6,-8 0-3 4,-12 0 8 0,-3 0-7 0,0 0-2-2,-1 0 1 2,-1 0 1 0,-1-5-2 0,-4-4-1 0,1 3 4-2,-2 4-3 4,-7-1 3-4,3 3-2 0,3-4-3 2,-2 2 3 0,-3-2-4 0,2-1 1-2,4-4 0 5,-1 1 1-6,-5 0 2 5,11-3 0-6,-2 2-1 4,3 1 7 0,6 0-7 0,0 5 3-2,-1 3-1 3,4 0 3-2,1 0-6 2,-1 0 0-2,1 0 0 0,-1 0 0 2,-4 0 0-2,-6 3 0-2,-2-1 0 3,-1 1 0 1,-7 0 0-1,1 1 0-3,-3-2 0 5,-3 0 0-4,2-2 0 4,2 0 0-6,-3 0 0 4,2 0 0 0,-3 0 0 0,-2 0 0-2,2 0 0 2,-5 0 0 1,-2 0 0-2,7 0 0 1,-3 0 0-2,-7 0 0 5,14 0 0-6,-1 0 0 2,2 0 0 0,3 0 0 2,-5 0 0-2,-5 0 0 0,0-4 0 2,1 0 0-2,-2-2 0 2,1 1 0-4,2 3 0 2,-1-5 0 2,-2 1 0-2,2 4 0-1,1 0 0 2,1 2 0 0,2-7 0 1,-3 1 0-2,9-1 0-1,-6-8 0 4,-3 5 0-6,1-3 0 4,-4 6 0 1,5 1 0-1,7 2 0 0,-4 2 0-3,9 2 0 5,-1-3 0-4,0-1 0 4,-3 0 0-6,1-2 0 4,-8 6 0 0,-4 0 0 0,0 0 0-2,-5 0 0 2,4 0 0 0,-2 0 0-2,7 6 0 4,3-2 0-4,1-4 0 3,2 0 0-2,2 0 0-1,-8 0 0 2,3 0 0 0,-4 0 0 0,-1 0 0-2,5 0 0 4,0 0 0-4,2 0 0 0,-5 7 0 3,0 1 0-1,3 1 0 0,-4-1 0 0,-5-1 0-2,-4-2 0 1,-1-2 0 1,-3-3 0 0,-4 0 0 0,2 0-4-2,2 0-1 4,3 0 5-4,-2 0-1 0,3 0 0 3,1 0-1-2,-4 0 2-1,0 0-3 2,-1 0-3 3,-7-7 1-6,-2-1-6 6,-3 2 8-8,1 2 0 5,-3 1 1 0,4 3 0 0,0 0 1-2,4 0-1 2,3 7-1 1,3 14-1-2,4-2 0 1,3 1 2-2,3 0-3 4,-4-4 3-3,2 4-2-1,2 3 4 2,-2-3-5-1,5-3 3 2,-1 5-2-4,-1-12 2 5,-3-4 2-4,-7-6-2 1,0 0-2 0,-2 0-3 2,2-3 1-2,-1-10 0 1,-4-4 2-2,5 9 0 2,-9-2 2 1,-1 6-1-2,0-3 1 1,-5 1 2-2,8 1-4 4,-6-4 4-6,7 6-3 5,-2 3 1-2,2-2 0 2,5 2 1-2,-2 0 0 0,6 0-1 1,5 0 2-1,-2 0-7 4,-1 0 0-8,-2 0-3 6,-13 0 1-2,4 0 2-1,-13 0 1 2,0 0 0 1,-4 0 4 0,-6 9-3-3,-5-6-6 1,4 4 5 0,-5-3-10 0,-2 2-5 1,0-3 8-1,-4 1 3 0,-3 2-3 2,2 1 10-2,-1-2 3-1,-2 0-1 3,-5 2-1-1,5-2 4 0,-7-2-2-3,1-1 3 4,-1-2-3-1,-4 0 0-1,3 3 0-1,-3-3-3 2,1 0 2 1,6-22-2-1,4-35-13 0,4-12-15-2,-4-6 17 3,-4 9 5-3,1 4-10 2,-5 8-23 0,0 7-20-1,-6 7-11 1,-2 9-29-1,0 3-41 1,0 28-56-2,-10 0-208 5</inkml:trace>
    </iact:actionData>
  </iact:action>
  <iact:action type="add" startTime="11040">
    <iact:property name="dataType"/>
    <iact:actionData xml:id="d1">
      <inkml:trace xmlns:inkml="http://www.w3.org/2003/InkML" xml:id="stk1" contextRef="#ctx0" brushRef="#br0">2431 17465 16 0,'0'0'441'6,"0"0"-318"0,0 0-13 3,0 0-22-2,0 0-11 2,0 0-9-3,0 0-7 1,0 6-11 2,0 0-9-2,0-6 2 0,0 0-6 2,0 5-1-3,0-5-2 4,0 0 0-6,0 6-4 5,25 1-8-2,26 0-15 2,14-2 13-3,23 0 6 1,17-5 13 5,12 4 8-7,11-4-13 1,4 6-4 3,8-4 1-2,5 7-2 1,9-3-12-2,-2-6 1 3,-9 5-4-1,-9-5-1 0,-21 2 2-3,-17 2-10 7,-8-2-1-8,-17 2-2 7,-14-4 4-8,-24 0-6 6,-8 0 0-2,-14 0 0 2,-9 0 0-3,-2 0 1 1,0 0 1 2,0 0 3-3,-11 8 14 1,-49 5-4 1,-30 10-12 0,-31 3-3 0,-9-1-3-2,-21 1 2 2,-16-7 1 0,-4-3-1 0,0-1 0-2,3-3 0 4,15-7 0-4,9-3-11 4,16-2-1-6,18 0-2 6,16 0 4-3,25 0 2 1,21 0 1-3,19 0 2 4,17 0 4 0,8 0 2-3,4 0-6-1,0 0-4 3,13 0 4 1,36 0 6-1,34 0 0-2,30-14 1 2,39-16 0 0,42-2 4 0,31-8 4-3,5 5 3 6,-8 4 2-4,-25 6 5 3,-37-2 6-5,-30 14-7 1,-23 2-6 2,-22 5-4 1,-27 6 1-2,-16 0-7-1,-25 0 2 3,-7 0-2-2,-10 0-1-2,0 0 3 3,0 0-4 0,0 0 9 1,-58 0-7-4,-48 0-2 4,-26 12 0-2,-11-4-3 2,2-3-8-1,8-5-28-1,10 0-22 0,15 0-34 1,21 0-57-3,77 0-127 4,10 0-362-2</inkml:trace>
    </iact:actionData>
  </iact:action>
  <iact:action type="add" startTime="12600">
    <iact:property name="dataType"/>
    <iact:actionData xml:id="d2">
      <inkml:trace xmlns:inkml="http://www.w3.org/2003/InkML" xml:id="stk2" contextRef="#ctx0" brushRef="#br0">7006 17589 570 0,'0'0'156'6,"0"0"-10"1,0 0-53 1,0 0-10-1,161 0-5 1,-78-8 3-2,17 3-1 2,14-2-10 0,19 7-2 0,11-5-23-1,4 5-9 0,5 0-7 2,5 0-14-2,2 8 6-1,-2 3-9 3,-3 1-2 1,-14-7-3-4,-12 1 0 0,-18-4-3 2,-5 4-2 1,-6 1 5-1,-12-7-5-3,-8 0 0 6,-19 0 1-6,-20 0-2 4,-15 0 1-4,-16 0 1 3,-10 5 2 0,0-5-4-1,0 2-1 0,-41 4-15 1,-49 0 15 2,-50-1 0-4,-40 1 1 0,-33-6-2 2,-23 0 1 0,-9 0-1 0,4 0 2-2,16 0 1 2,23 0-1 1,26 0 2-1,33 0-3-3,30 6 2 4,31-6-3-1,30 3 2 1,25-3 1-5,17 0-2 4,10 0-9-1,13 0 1 1,60 0-3 0,58 0 10-1,56 0-2 2,30 0-1-2,21-3 3-2,-16-9 1 4,-22 7 0-1,-33 5 9 1,-33 0 0-4,-21 0-3 4,-20 0 1-2,-25 0-6 2,-31 0 6-4,-14 0-4 5,-22 0 0-4,-1 0-3 1,-7 0-9-1,-70 0-24 3,-37 0 24-1,-37 0 9 0,-7 0 0-1,6 0-15 0,18-12-46 3,11 5-7-4,22-8-61 1,19 9-20 0,77 6-102 1,5 0-438-1</inkml:trace>
    </iact:actionData>
  </iact:action>
  <iact:action type="add" startTime="15764">
    <iact:property name="dataType"/>
    <iact:actionData xml:id="d3">
      <inkml:trace xmlns:inkml="http://www.w3.org/2003/InkML" xml:id="stk3" contextRef="#ctx0" brushRef="#br0">11578 17177 174 0,'0'0'197'6,"0"0"-93"3,0 0 19-2,0 0-16-1,0 0-8 3,0 0-2-1,0 0-18-1,9 0-14 0,-9 0-7 0,2 0-3 2,3 0 5-2,-2 0-23-1,-3 13-12 3,0 10 3-2,0-3-7 1,0 5-7-2,0-5 4 2,0 4-3 1,0-1 12 0,0 1-10-5,0-3-1 5,0-4 3-2,0 2-4-1,0-7 2 2,0 1-3 0,0 1-7 0,0 4 0 0,0-10-3-1,0 9 4 2,0-10 2 1,0 5-6-5,0 0 1 1,0 2-1 1,0-8-4 2,0 5 5-3,-3-2-5 1,3-4 3 1,-5 0-1 0,5-2-1 2,0-3 3-6,0 0-4 4,0 0 3 0,0 0 0 0,0 0-1-2,0 0 0 2,0 0-1 1,0 0 2-4,0 0-3 4,0 0 0-2,0 0 2 3,0 0-1-4,0 0 5 0,0 4 0 3,0-4 3-2,5 1-3 2,22 3-1-4,7-2-4 4,2-2 2-1,7 6 4 1,4-6 2-5,6 0 2 5,4 0 0-1,-6 0-2 1,2 0 11-3,-5 0-3 1,4 0-3 2,-1 0-5-2,-2 0-2 1,2 0 4-2,0 0-6 5,-3 0 3-6,4 0 1 2,-4 0-2 0,4 0-5 1,-7 0 7-2,7 0 2 2,-6 0-4 1,-1 6 0-2,2-6 0 2,-8 0 4-4,-2 5-3 3,-3-5 2 0,2 4-8 0,-7-2 4-2,3 6-6 3,4-8 0-2,0 0 4 1,9 7-3 0,-1-7 0-2,-1 0 1 4,4 0 1-4,-4 5 0 1,-2-5 4 1,-2 0-6 0,-7 0 3 0,4 0 1-3,-3 0-4 4,1 2 4-2,3-2-5 3,5 2 5-6,5 2-4 5,-2 0 5-2,4-4-4 3,2 0-1-5,0 2-1 2,2-2-2 2,-1 0 1-2,-7 0 1 1,-3 0 3-2,2 0-3 4,-2 0 4-4,-3 0-3 0,6 0-1 2,-6 0 0 1,2 0 0-2,-1 0 0 0,-4 0 0 1,4 0-1 0,-7 0 2 1,-1 0 2-5,0 0-3 5,1 0-2-1,-3 0 1 0,7 0 1-3,-4 0 0 3,-8 0 0 0,1 0-2 0,-9-2 2-1,3 2-2-1,-4 0 0 5,0-4 0-6,2 4 1 2,-5-4 1 0,1 0 0 1,2 4 0 2,-6-5 0-5,1 5 0 3,-4 0 0-1,4 0 3 3,-2-7-1-6,3 7-1 5,-1-6-1-1,-2 4 0 0,-2 0 0-3,0-2 0 5,-1 4 0-2,2 0 1-2,-6 0-1 1,0 0 2 0,-2 0-1 2,0 0 1-4,3 0-1 4,-3 0-2-2,6 0 0 1,-6 0 1 0,2 0 0-2,0 0 1 3,-2 0-3-1,3 0 4 1,1 0-2-5,-4 0 0 4,7 0 0 0,-5 0-6 0,5 0 4-2,0 0-2 2,5 0 0 1,1 0 1-2,1 0-4 0,1 0 5 1,1 0-4 0,0 0 5 0,-5 0 0-1,1 0-1-1,-8 0-1 3,4 0-3-2,-3 0-2 0,3 0-8 2,-4 0 5-3,-1 0 2 5,6 0 7-7,-5 0-1 3,8 0 3 1,-4 0-2 1,-2 0 2-4,7 0 1 4,-4 0-1-2,2 0 1-1,7 0 0 4,-2 0-1-4,-5 0 0 4,5 0 0-4,3 0 1 0,-6 0-1 2,2 0 0 1,-2 0 0-2,-9 0 1-1,-1 0-1 3,-3 0 0-2,0 0 0 3,0 0 0-6,0 0 0 4,0 0 0 0,6 0 0 0,-6 0-3-2,0 0-1 3,0 0-1-2,0 0 2 1,0 0-4-1,0-23 4 0,0-2 1 4,0-3 1-8,0 3 1 6,0 3-1-2,0-4-37 2,0 1-30-2,0 0-25 1,0-6 11 1,0-12-61-3,0-10-17 4,0-14 11-5,0 41-88 3,0-4-155 0</inkml:trace>
    </iact:actionData>
  </iact:action>
  <iact:action type="add" startTime="23040">
    <iact:property name="dataType"/>
    <iact:actionData xml:id="d4">
      <inkml:trace xmlns:inkml="http://www.w3.org/2003/InkML" xml:id="stk4" contextRef="#ctx0" brushRef="#br0">20398 17349 445 0,'0'0'131'4,"0"0"33"5,0 0-28-2,0 0-47 2,0 0-19-2,0 0-20-1,0 0-8 4,0 0-8-4,0 82-8 0,0-62 1 2,0 11 3 0,0-6-9 0,0 1 6-2,0 5-17 3,-3-12-3-2,0-7 2 2,3-3-4-4,0-9 4 3,0 0-9 0,0 0-3 0,0 0 3-2,0 0 3 2,0 0 0 0,0 0-3 0,21 0 6-1,8 0 0 0,-2 0 9 1,9 0 0 0,2 0-1-2,1 0 3 3,9-4 0-2,-1-1-4 3,3 5-1-5,0 0 4 4,0 0-1-2,7 0-3 3,4 0 0-6,2 0-5 5,4 0 8-2,7 0-2 2,1 0-1-4,-1 0-2 3,-5 0 6 0,0 0-9 0,-5 0 0 0,-6 0 0-2,-2 0-5 4,1 0 4-4,-11 0-5 0,1 0 1 2,-7 0 1 0,-1 0-2 0,-7-6 1-2,5 6-1 3,-13-6-1-2,-4 4 0 3,4-2-2-7,-6 3 2 5,6-3-2 1,-4 1 1-2,-6 3 1-1,7-5 0 2,-5 0-1 0,0 2 2 1,0-1-1-3,-5 2 1 1,7-2-1 1,-4 4 0 0,3 0 0-1,1 0-1 0,-8 0 1 2,2 0 0-2,-8 0 0-1,0 0 3 2,-4 0-3 0,0 0-1 1,0 0 1-4,0 0 1 3,0 0 0 0,0 0-1 0,0 0 1-2,0 0 0 2,0 0 1 0,0 0-1 0,0 0-1-1,0 0-2 0,0-7 0 3,0-10-4-4,0-17 3 1,-7-17 2 1,-9-10 1 0,9-1 0 1,-3-9 0-4,2 12 0 5,3 9 0-4,2 18 0 4,-2 10-1-6,5 17 1 4,0 0 0-1,0-2-1 2,0 7 0-4,-2 0-19 3,2 0-17 0,0 0-22 0,0 0-41 0,10 20-115-2,7-3-47 5,3-12-362-5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6T04:09:28.2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11">
    <iact:property name="dataType"/>
    <iact:actionData xml:id="d0">
      <inkml:trace xmlns:inkml="http://www.w3.org/2003/InkML" xml:id="stk0" contextRef="#ctx0" brushRef="#br0">26262 4518 253 0,'0'0'120'6,"0"0"-41"0,0 0 29 3,0 0 4-2,0 0-8 3,0 0-24-3,0 0-3-2,0 0-19 4,52 43-11-2,-39-12 1-1,-5 8-8 3,0 6-4-2,-5 9-2 1,-3 1-10-1,0 2-3 1,0-1-4-1,-3-6-8 1,-20-6 4-2,-6-4-4 2,-3-9-4 2,-6 0-2-3,-4-5-2 4,-2-4 5-6,-6-2-4 5,-2 0 1-5,-4-3 2 0,-3-4 2 3,-5-1 3 1,-2-4-4-2,-5-4-5-1,-3-4-1 2,-6 0 1 0,6 0 1 0,0-10-1 1,-6-7 0-4,3 0 0 4,-12-5 0-2,-6 2-1 0,-12-2 3 0,-3-5-1 2,-5 0 2-2,4 2-2-1,2 6 7 2,5 5-1 0,-4 5-1 1,8 4 0-4,3 2 2 3,-3 3-3 0,8 0 8 0,-1 0-3-2,-3 0-2 2,9 0 0 0,-3-3-5 0,2-1 6-1,-1-3-9 0,5-3 4 3,0 9-4-3,7-5 4-1,1 6-3 2,5 0-1 4,1 0 4 0,2 0-4-12,7 2 3 5,2 20 1 3,2 2 1 8,1 4-3-15,5 1 4 4,-3-1-1 3,2 6 1 4,0-1 2-7,4 3-5 0,-1-2 3 2,2 1-4 5,5-5 2 24,2 0-4-35,-1 4 0-1,11-6-1 0,-2 4 0 0,0 1 1 3,3 3 0 6,1 6 0-1,1 1 0 2,5-4 0-5,-1-6 1 4,5-1 3-1,4-7-5-4,-2 0 2 7,0 4-2-4,-1 1 1-1,2 2-1-1,-1-4 1 5,0-2 1-2,3-5-2-1,2-2 5-1,2-4-3 2,-3-5 3 1,4-3-4-3,3-4-1 0,0-1 0 2,0-2 0 0,5 0 0 0,-3 0-1 1,3 0-2 2,0 0 2-5,0 0-7-1,0 0-8 1,0-22 1 1,0-20 8 2,-6-18 6 4,2-11 0-7,1-8-3-2,2 2 3 4,-4 4-1-1,1 16 1 0,1 17 1 0,2 8 0 2,1 15-2-3,0 9 2 0,-3 1 0 3,3 7 1-1,0 0 0-1,-3 0-1-1,3 0 5 2,-4 0 4 1,4 3 23 0,0 41-15 1,0 17-11-4,0 11-3 1,0 5 5-2,0-6 4 2,0-7 1 4,0-5 6-4,0-15-6-1,0-10 7 0,0-15-1 1,0-10-4 3,4-9 0-3,-1 0 6-2,4 0 8 3,10 0-6 1,7 0-10-1,22 0-11-3,5-22 3 4,13-5 1-1,8-8 10 1,5-4-1-4,4-3-3 3,-4 5-4 0,-15 10-6 0,-14 3 4-2,-10 11-6 3,-11 3 2-1,-2 5-1 1,-11 3-2-4,2 2-2 7,-5 0-36-8,-4-7-38 6,3 5-23-5,0-6-34 2,-4 2-10-1,-6 6-43 3,0 0-67-4</inkml:trace>
    </iact:actionData>
  </iact:action>
  <iact:action type="add" startTime="7437">
    <iact:property name="dataType"/>
    <iact:actionData xml:id="d1">
      <inkml:trace xmlns:inkml="http://www.w3.org/2003/InkML" xml:id="stk1" contextRef="#ctx0" brushRef="#br0">7083 4406 411 0,'0'0'304'4,"0"0"-176"4,0 0-4-2,0 0-29 2,0 0-49 0,0 0-12 0,13 54 16-2,-15-15-4 2,-16 0-10 0,-9 8-4 0,-3 4 5-2,-6 6-2 2,-2-3-3 1,2 2-13-2,-8-3-9-1,-6-3-2 2,-4 1-3 0,2-6 2 0,-12-6-4-2,-1-2 3 4,-2-7-5-2,-2-7 11 0,-2-6-6-2,-6-10 0 2,4-5-4 0,8-2-1 0,1 0-2-3,-2 0 1 7,3 0 0-2,-2-19 2-7,3-1 1 4,8-1-2-2,3-2 2 5,2 1-3-3,6-3 0 0,-1 5-1 0,3 5 1 1,5-2 0 1,4 12-2-4,-4 0 1 4,6 0 1-2,1 5 2 2,1-3-2-4,-1 3-1 6,2 0 1-6,-2 0 1 4,1 0 0-4,1 8 0 3,0 6-1 0,10 3 1 1,-6 0 0-3,3 2 0 1,-4-2 2 2,7 3-2-1,-6 0-1-2,4 2 0 1,2 2 1 1,1-2-1 1,4 0 1-4,-4-2-1 3,3-3 1 0,3-4 1 0,6-1-2-2,-5-4 0 3,4 7-1 1,-2 2 1-2,-1 7 2-2,-1 4 1-1,-3 6-3 3,5 3 0 0,-6 5 2-2,3 3-1 2,-3-3 4 1,0 2 1 3,1-3-1-6,3-3-4 2,-5 6 1-4,1 1 1 3,-7 8-1-1,1-6 5 2,1-2-7 1,-2-15 8-2,13 2-5-1,-6-7-1 3,5-6-1-2,6 4 2 3,-4-12-1-6,3-2 0 4,-1-1 3-1,1-5-5 2,3-3 2-3,0 0-1 1,0 0-2 2,0 0 0-2,0 0-1-1,0 0-8 2,0-37 3 1,0-19 4-1,-5-13 4-2,-3-10-2 3,0-3-5-2,0 3 5 3,-1 13-5-6,2 14 5 7,-2 15-1-6,6 10 1 6,2 10 1-8,1 8 0 5,-3 5-2-1,0 4 4 1,3 0-2-1,-6 0 1 1,6 0 0 0,0 0 0-1,0 0 1-1,0 0 13 3,-1 30 9-1,1 17-11 0,0 4-5-2,0 8 14 2,0 3-6 1,0 2 7-1,7 3-2-2,7-3 7 3,2-6-6-1,3-14 2 0,-6-9-1-3,-1-13 1 2,1-11 7 2,-9-8-13 6,5 0 1-13,11-3-7 6,8 0 1-3,15-3-12 2,12-24-1-2,-5-8 1 4,-5-1 1 2,1-1 8-1,-4-1-2-9,0 8 4 7,-4-1-10 3,-5 4 5-4,-5 4-7-2,-2 6 1 3,-9 3-1-1,3 3 0 0,-8-1-3-1,0 2-17 2,-4 5-29 0,-1-4-66 0,6 9-41 0,-13 0-26-2,0 0-165 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1T00:39:21.2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59">
    <iact:property name="dataType"/>
    <iact:actionData xml:id="d0">
      <inkml:trace xmlns:inkml="http://www.w3.org/2003/InkML" xml:id="stk0" contextRef="#ctx0" brushRef="#br0">24783 4588 621 0,'0'0'159'6,"0"0"-36"0,0 0 9 1,0 0-64 1,0 0-11 1,0 0-8-3,-12 17 13 2,5-3-8 1,0 3-11-2,6 4 2-2,-8-2-15 4,4 6-4-1,0 0-6 0,-3-3-6-2,3-5-3 2,0-5-1 0,5-7 0 0,-3-5-2 0,3 3 1-1,0-3-4 0,0 0 2 1,0 0 2 0,0 0 3-1,0 0 3 2,0 3 6-3,0 3-1 2,11-1-12-2,6 1-6 3,6 1 2-3,-6-3 1 1,2 2 8 2,5 1 2-2,-7-3-2 1,12 2-5 0,-2-1-2-1,7-2 1 0,-1 0-1 2,5 0 6 7,5 3 3-16,7-1-1 8,6 0-1 3,11 2-2-9,1-5 1 6,4 1 0 2,7-3-4 2,-2 0 1-10,2 3-1 6,-5-3-2 0,-4 2-2-1,-2 1 6-3,1 2 2 6,2 5-4-3,2-3 2 3,-5-1-6 0,5 3 2-7,-2 0 1 6,3-1-4-1,2 0 3-5,-5-2-4 7,2-3 1-2,-9-3 2 5,2 0-2-11,1 0 3 6,-3 0 0-3,2 0 0 4,4 0 0-1,-2 0 0 1,2 0-2-3,-9 0-3 0,-2 2 2 2,-8-2 1 1,-11 6 2-1,4-4 3 0,-4 3-5-5,-3-1 1 7,0-1-2-1,5-3-2-1,-1 0-1-3,2 0 1 4,1 0 0-1,-1 0 2 1,1 0-1-4,7 0 1 3,-2 0-2 2,2 0-1-7,-1 0 0 6,-2 0 1-1,4-7 2 1,-4 6-2-2,2-3 0-3,-3 4 0 5,6-2 1 0,-6 2 0-2,6-3 0-3,-1 3-1 5,0 0 0 1,0 0 1-4,-4 0-1 2,6 0 1-3,-4 0-2 3,0 0 3 0,2 0-2 6,3 0 1-12,1 0-1 6,5 0-1 1,3 0 1-5,0 0-1 4,3 0 3 2,-10 3-3 1,3 3 5-9,-6-5-5 7,-1 9 0 6,-6-3 0-11,-7-3 0-4,-1 2 0 9,-1-1 0-1,3 1 0 3,5 0 0-9,3-1 0 7,-1 1 0-1,-2 0 0 2,1 2 0 1,-2 0 0-9,1 1-3 8,3-1 3-4,-1-3-1 1,2 5 0 1,3-1 1-1,-2 1-3 1,-3 5 3-3,8-2 0 4,1 1-1-1,7 0 2 2,-5-3-2-6,2-5 1 3,6 3-2 3,-11-4 2-2,1-3-2-1,-12 5 0-2,-5-7 1 2,-4 0 0 1,-12 3-2 2,-1-3 1-6,-6 0 0 6,-1 2-1-4,0-2-3 2,4 0 1-1,-5 0 2 1,2 0 0 0,4 0-2 0,-3 0-2-3,0 0-1 5,-2 0 0-4,-3 0 0 3,-2 0 3-3,4 0-2 3,-4 0-1 2,3 0-1-9,-1 0 1 6,-9 0 4 0,2-2 0-1,2-1 0 1,-3-4 0-1,2 2 0 0,-1-3 0 2,1-3 1-3,-3-2 0 4,4-5 3-2,-3-8-1-3,6-5-1 4,-3-2 1-4,2-7 1 5,3 1-1 2,-4 6-1-9,0 4 0 4,-2 7-9 3,-3 7-27-6,1 10-25 3,-5 2-32 3,4 1-48-5,-1 2-82 4,-1 0-113-5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1T00:42:35.2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5" units="cm"/>
      <inkml:brushProperty name="height" value="0.055" units="cm"/>
    </inkml:brush>
  </inkml:definitions>
  <iact:action type="add" startTime="2254">
    <iact:property name="dataType"/>
    <iact:actionData xml:id="d0">
      <inkml:trace xmlns:inkml="http://www.w3.org/2003/InkML" xml:id="stk0" contextRef="#ctx0" brushRef="#br0">12304 824 619 0,'0'0'256'7,"0"0"-133"-2,0 0 10 2,0 0-46-1,0 0-27 3,0 0 4-3,-20 11 17 2,-15-11-26 0,-6 2 8 2,-4-2 0-5,-2 0 2 3,-10 0-19 0,-4 0 14 0,-3 0-15-2,-2 0-8 2,-4 0-6 1,2 0 0-1,-4 0-7 0,-2 0-9 13,-5 0-4-20,-2 0 6-1,-3 0 3 5,3-2 0 8,1-5 1-8,8 3-21 5,1-3 0-7,1 2 0 6,-2-4 0 0,-4 1 0 1,-2-4 0-6,4 4 0 5,2 0 0 0,8 1 0-5,6 5 0 6,1 2 0-4,4 0 0 4,-4 0 0 0,3 0 0-8,8 0 0 6,0 0 0 1,2 0 0-3,-1 0 0 2,2 0 0-1,-4 0 0 2,-2 0 0 2,4 0 0-10,2 0 0 7,-4 0 0 1,4-2 0 0,-1-4 0 5,7 3 0-8,-7 3 0-6,5-4 0 8,-4 2 0 4,-2-1 0-10,6 3 0 6,-5 0 0 2,1 0 0 3,3 0 0-12,6 0 0 7,-4 0 0 6,-4 0 0-12,-5 0 0 4,4 0 0 2,0 0 0 0,-5 3 0-5,1-1 0 6,-8 5 0-2,-4-1 0 1,-6 2 0 2,7-2 0-5,0 5 0 4,1-5 0-1,5-1 0-2,8 1 0 2,11-6 0 0,3 2 0 1,-1 1 0-1,1 1 0-5,-4 1 0 5,-5-3 0 0,2 1 0 5,3 0 0-11,7 1 0 6,8-4 0 2,7 0 0-4,9 0 0-1,-2 0 0 4,0 0 0-2,-1 0 0 2,-7 0 0-3,-7 0 0 1,4 0 0 1,9 1 0 1,-3-1 0-4,7 3 0 4,-2-3 0-2,5 0 0-1,0 0 0 4,0 0 0-2,0 3 0-2,0-3 0 0,0 13 0 3,0 2 0-2,-2 8 0 2,2 5 0-3,0 6 0 2,-2 2 0 1,2 4 0 0,0 2 0-6,0-3 0 6,-3 0 0 0,3 6 0-1,-3 4 0-3,3-2 0 4,-5 15 0 0,3 0 0 0,-4 5 0-4,-1 1 0 3,1-10 0 2,-1 2 0-7,3-5 0 4,-5-1 0 1,6 0 0-2,2-2 0 4,-2 5 0-3,-5 2 0 1,3 3 0 1,-3-3 0-4,0 0 0 2,3-7 0-1,2-14 0 4,2-7 0-3,1-14 0 2,0-7 0-3,0-4 0 3,0 1 0-2,0-2 0 0,0 7 0-1,0-2 0 3,0 2 0-2,0-2 0-2,0-1 0 4,0 2 0-2,0-1 0 3,0-5 0-3,1-3 0-2,2 1 0 3,2-3 0 0,-1 0 0 0,-2 0 0-2,8 0 0 4,3 3 0-3,4 0 0-1,6 3 0 2,-2-1 0 2,5 0 0-4,0 2 0 0,4-5 0 2,4 4 0-1,3-4 0 5,7 1 0-5,-1 2 0-2,1 2 0 1,5 2 0 3,-1-5 0-1,4 5 0 1,0-1 0-1,0-1 0-3,5-5 0 4,4 1 0-4,1-3 0 4,11 0 0-2,9 0 0 2,2 0 0-2,3 0 0 2,-3 0 0-2,0-3 0 1,-7-3 0-4,-4 3 0 5,-10 3 0 0,1 0 0-4,0 0 0 3,3 0 0 0,4 0 0 1,6 0 0-4,2 0 0 4,-2 0 0-1,-6-5 0-2,-1 2 0 2,-11-3 0 0,-7 3 0-1,1-1 0 0,0 0 0 3,1 2 0-5,4-1 0 3,-2 3 0-1,4-3 0 1,4-1 0 0,-4 4 0 1,4 0 0-2,-4 0 0-3,-2 0 0 5,-2 0 0 0,-1-1 0 1,-6 1 0-5,1-4 0 3,-4 4 0-1,-1 0 0-1,-1 0 0 2,-5 0 0-1,10 0 0 1,-8 0 0 2,2 0 0-3,-5 0 0 0,-2 0 0 1,3 0 0 3,-7 0 0-9,4 0 0 7,-2 0 0-4,0 0 0 5,3 0 0-6,-1 0 0 4,-3 0 0 0,6 0 0 1,-7 0 0-4,4 0 0 3,-4 0 0 0,-3 0 0 2,3 0 0-5,3 0 0 1,1 0 0 4,-2 0 0-3,-4 4 0 2,-4-3 0-1,-6 3 0 0,4-1 0-2,-4 0 0 1,3 3 0 1,-3-5 0 0,-7 2 0-1,-1 0 0-1,-3-3 0 0,-9 0 0 2,0 0 0 3,0 0 0-5,0 0 0 1,0 0 0 0,3 0 0 1,-3 0 0-2,0 0 0 2,0 0 0 0,1 0 0 0,2 0 0-2,4-3 0 2,-1-18 0 2,1-11 0-3,-4-7 0 1,-3-6 0-4,0-11 0 5,0-3 0 0,0-6 0-1,0-2 0-2,0-4 0 2,0 4 0 1,0-1 0-4,0 6 0 3,0 0 0 0,0 6 0 1,0 1 0-4,0-1 0 2,0 2 0 1,0-1 0 0,0 3 0 1,0-2 0-2,0 5 0 1,0 6 0-1,0 9 0 2,0 1 0-4,0 4 0 2,0 5 0 2,0-2 0-1,0 3 0-1,0-3 0-1,0 2 0 2,0-1 0 0,0-1 0-2,0 4 0 3,0 7 0 0,0-1 0-3,0 4 0-1,0 2 0 4,0 3 0-2,0 1 0 1,0 4 0-1,0 0 0 1,0-1 0-1,0 3 0 0,0 0 0 1,0 0 0-1,0 0 0 2,0 0 0-2,0 0 0 0,0 0 0 2,0 0-81-1,0-17-94-3,-3 2-121 2,3-4-138 2</inkml:trace>
    </iact:actionData>
  </iact:action>
  <iact:action type="add" startTime="8725">
    <iact:property name="dataType"/>
    <iact:actionData xml:id="d1">
      <inkml:trace xmlns:inkml="http://www.w3.org/2003/InkML" xml:id="stk1" contextRef="#ctx0" brushRef="#br0">27933 955 531 0,'0'0'322'4,"0"0"-173"2,0 0-15 1,0 0-35 1,0 0-25-1,0 0 4 1,0 0-11 2,0 0-19-4,-10 0 6-1,-24 0 6 3,-3 0-5 0,-7 0 0 1,1 0-5-3,2 0-5 2,-2-5-9 0,-2 1-11 0,-3-2 3-2,4 4-5 3,-1 0 2-2,-7-1-3 1,7 0 0 10,0 3 0-18,-1 0 1 8,-2 0-23 3,5 0 0-9,-11 0 0 6,6 0 0-1,-5 0 0 1,0-3 0 1,3 1 0-3,-4 2 0 2,-2-4 0 4,-8 4 0-10,4 0 0 6,2 0 0 0,-1 0 0 1,-1 0 0-6,0 0 0 9,0-3 0-8,5-2 0 5,-1 0 0-2,6-2 0-1,1 2 0 5,-3-2 0-5,5 2 0 2,2 3 0-1,1-1 0-1,0-2 0 4,-4 0 0-6,5-2 0 4,-1 2 0 1,7 2 0 0,-3 1 0-5,0-2 0 4,-1 4 0 1,1 0 0-2,-1 0 0 2,-1 0 0-1,1 0 0-2,1 0 0 3,-1 0 0-6,5 0 0 5,-3 0 0 2,1 0 0-3,5 0 0 3,-6 0 0-5,7 0 0 3,-4 0 0 0,4 0 0 1,3 0 0-5,3 0 0 4,0 0 0 2,5 0 0-5,2 0 0 5,-2 0 0-1,-5 0 0-3,1 0 0-1,-4 0 0 2,1 0 0 2,-1 0 0 1,-1 0 0-3,0 0 0 0,-1 0 0 0,-5 0 0-2,5 0 0 4,-2 0 0-1,-3 4 0 1,-9 1 0 5,1 0 0-13,-5 2 0 7,3 0 0-4,8-1 0 5,2-4 0-2,5 3 0 3,5-1 0-6,6-1 0 6,3 0 0-6,2 3 0 5,-1-3 0 0,0 2 0 2,-7 0 0-9,-2-2 0 6,2 3 0-1,0-3 0 1,6-3 0 2,4 3 0-5,7 0 0 3,0-3 0-1,6 2 0-1,0-2 0 4,0 2 0-4,0 2 0 2,0 7 0 1,0 4 0-4,0 4 0 3,0 7 0 2,0-4 0-3,0 3 0 0,0 3 0 1,0 8 0 1,0 1 0-3,0 4 0-1,0 2 0 5,0 2 0 3,0 4 0-12,0 4 0 7,0 8 0 5,0-1 0-12,0-5 0 8,0 2 0 0,0-6 0-5,0-1 0 6,0-8 0-5,0-3 0 4,0-2 0-2,0 5 0 6,0 0 0-12,0 9 0 8,0-1 0 0,0-5 0 0,0-2 0-6,-1-4 0 6,-5-3 0 0,1 1 0-4,2 5 0 8,-2-2 0-11,5-6 0 7,-5-10 0 3,5-7 0-8,0-6 0 3,0-1 0-2,0-3 0 1,0-1 0 5,0 0 0-1,0-3 0-6,0 5 0 5,0 1 0-6,0-4 0 6,0 3 0 0,5-3 0 0,0 5 0-5,3-3 0 6,-2-1 0-1,4 0 0-1,-7-3 0-4,1-1 0 3,8 1 0 4,-1 0 0-4,6 1 0-3,12-2 0 5,6-2 0-2,10 0 0 4,10 0 0-8,6 0 0 8,16 0 0-2,-5 0 0-3,5 0 0 0,3 0 0 1,-9 0 0-1,-1-2 0 2,-2 2 0 2,-4 0 0-4,5 0 0 1,2 0 0 1,6 0 0 0,0 0 0 1,5 0 0-3,-8 0 0 0,2 0 0 2,-11 0 0 1,-1 0 0-3,-5 0 0 2,-2 0 0 0,-5 0 0-1,4 0 0 0,-2 0 0 2,5 0 0-2,1 0 0-1,1 2 0 1,0 3 0 1,-2 1 0 1,-7 3 0-3,-2-4 0 1,0 0 0 1,-6 0 0 0,2 2 0-1,-2 3 0 3,-1-10 0-6,5 4 0 4,-3-1 0 0,0-3 0 0,1 0 0-1,1 0 0 0,-8 0 0 1,1 0 0 0,4 0 0 0,1 0 0-2,-2 0 0 1,1 0 0 1,5 0 0 0,2 0 0 1,-2 0 0-2,2 0 0 1,-8 0 0-3,1 0 0 4,-7 0 0-2,-3 0 0 2,2 0 0-5,-6 0 0 4,4 0 0 1,2 0 0-2,-3 0 0 3,2 0 0-3,-2 0 0 1,-1 0 0 0,3 0 0-2,-2 0 0 2,8 0 0 0,1 0 0-1,-4 0 0 3,-2 0 0-7,2-3 0 5,-8 3 0 1,4-4 0 2,-8 4 0-8,-2 0 0 4,-3 0 0 2,-3 0 0-3,-5 0 0 2,3 0 0-1,-4 0 0 1,1 0 0 0,3 0 0-2,0 0 0 3,-2 0 0-2,-3 0 0 1,-4 0 0-1,-3 0 0 1,-4 0 0 0,0 0 0-2,0 0 0 1,0 0 0 1,0 0 0-1,0 0 0 2,0-5 0 0,0 5 0-3,0-8 0 2,0-9 0-2,0-17 0 1,0-8 0 2,0-5 0 1,0-4 0-2,0-2 0-5,0-3 0 6,0-1 0 0,0 2 0 2,0 1 0-10,0 3 0 10,0 1 0-6,0 1 0 2,0 7 0 2,0 0 0 0,0 2 0-4,0 6 0 2,0-1 0 1,0-1 0 0,0 1 0 4,0 3 0-9,0-2 0 7,0-1 0-4,0-3 0 1,0-5 0 3,0-4 0-7,0-1 0 5,0 2 0 1,0-1 0 0,0 5 0-5,0 0 0 6,0 5 0-2,0 7 0-3,0-2 0 4,0 7 0-3,0 3 0 2,0 2 0-3,0 6 0 5,0-3 0-2,0 5 0 1,0 4 0-2,0 2 0-1,-4 3 0 1,4 1 0 0,-3 0 0 2,1 2 0-4,2 0 0 6,0 0 0-5,0-4 0 2,-2 4 0-1,-1-3 0 1,-3 0 0-1,-1 1 0-1,-6-3 0 3,-11-2 0-2,-3-1 0 1,-7-1 0 2,-2 1 0-4,1 0 0 0,-1-1 0 3,3 4 0-1,2-3 0-3,-2-1 0 2,3 3 0 2,-4 2 0-2,-3 4 0 0,-3 0 0 1,0 0 0-1,4 0 0 4,-1 12 0-7,10 0 0 4,9-4 0-1,5 1 0 2,3-3 0-1,6-4 0-2,1-2-30 3,-3 0-107-5,6 0-62 7,0 0-86-5,0 0-147 3</inkml:trace>
    </iact:actionData>
  </iact:action>
  <iact:action type="add" startTime="12519">
    <iact:property name="dataType"/>
    <iact:actionData xml:id="d2">
      <inkml:trace xmlns:inkml="http://www.w3.org/2003/InkML" xml:id="stk2" contextRef="#ctx0" brushRef="#br0">28445 2503 831 0,'0'0'215'6,"0"0"-70"-2,0 0-38 4,0 0-22-1,0 0-4 1,0 0 8-2,0 0-2 2,0 0-9 0,63 12-10 1,-28-12-9-4,1 2-4 3,9-2-6 0,-1 3-6 0,4-3-7-1,5 0-17 0,7 0-19 1,3 0 0 0,-2 0 0 0,6 0 0 10,-6 0 0-17,6 0 0 6,2 0 0-1,2 0 0 0,3 0 0 4,3 0 0-3,-5 0 0 2,-1 0 0-5,-4 0 0 5,-6 0 0-1,6 0 0 0,-8 0 0 0,6 0 0-1,5 0 0 0,-6 0 0 2,8 0 0-5,-1 0 0 4,6 0 0 0,-2-5 0 0,-6 0 0 1,-4 1 0-2,0-2 0 1,2 4 0-1,4-3 0-1,0-2 0 3,8 4 0-1,1 2 0-4,9-3 0 4,-5 2 0 1,-8-1 0-3,4-4 0 4,-7 6 0-4,-5 1 0 2,-7-4 0 1,-2 4 0-1,-5 0 0-4,1 0 0 4,-3 0 0 0,5 0 0 0,-8 0 0 1,2 0 0-2,-6 0 0 1,-1 0 0-1,4 0 0 1,0 0 0-1,7 0 0 0,3 0 0 2,6 0 0-5,0 0 0 6,-5 0 0-2,2 0 0-3,0 0 0 2,-5 0 0 2,4 0 0 2,-8 0 0-8,-11 0 0 6,-9 0 0 0,-8 0 0-3,-17 0 0-1,-2 0 0 4,-5 0 0-2,0 0 0 3,-9 0 0-5,-50 0-113 3,-37 0-60 0,-42 0-67 5,67 0-108-11,-6 0-349 6</inkml:trace>
    </iact:actionData>
  </iact:action>
  <iact:action type="add" startTime="13576">
    <iact:property name="dataType"/>
    <iact:actionData xml:id="d3">
      <inkml:trace xmlns:inkml="http://www.w3.org/2003/InkML" xml:id="stk3" contextRef="#ctx0" brushRef="#br0">29529 2594 58 0,'0'0'670'3,"0"0"-452"4,0 0-39 1,0 0-77 0,0 0-31-2,0 0 23 2,0 0-36 1,84 22 2-2,-74-5 2 0,3 6-8 1,0 7 10-1,-3 10-6 2,3 10-21-4,-3 12-5 3,-2 5-8 1,-5 4-9 0,-3-4-2-4,0-5 1 14,0-13-1-19,0 0 1 7,-8 0-8 0,-21-4 3 0,-7 2-5 2,-4 0-4-1,-8-3 5-4,-4-2 2 4,-14-10 3 0,-6 3-5 2,-15-1-1-7,-10 3 2 6,-8 7-5-1,-11 6 5 0,3 1-2-1,-3-6 0 3,-4-3 1-1,4-9 1-3,3-4-2 0,1-4-4 0,2-8 6 2,9-6-2 1,7 0 2-2,8-6 0 1,11-5-3 1,5 0 2-4,8 0-2 4,8 0 0-4,2 0-1 4,4 0-1-1,0-5 2-1,0 3-1 0,-4-1-1-1,4 3 0 5,-4 0 1-4,10 0-2 0,3 0 3 0,9 0-3 1,4 0 0-1,5 0 0 1,-3 0 0-2,-8 0 0 2,-3 0 0 1,-6-6-5-3,2-2 5 1,-1-1-2 3,3 5 0-2,4-6 1-2,3 7 1 1,-4-1 0 2,7 3 0-2,-5-3 1-1,4 2-1 3,-1 2 0-2,5 0-2 1,6 0 2 1,-1 0 0-3,6 0 0 2,6 0 3-3,4 0-6 5,2 0 6-6,-6 0-3 6,2 0 1-4,-2 0-1 1,-10 6-1 2,-2 2 1-2,1 2-2 1,7-6 1-1,-1-4-2 3,12 3-4-4,0-3-10 2,0 0 8-3,0 0-2 4,0 0 5-3,0 0 3 3,0-5 0-2,0-7 3 0,0 0 0 3,13-1 0-4,13-4 0 2,2-2 1 0,9-4 0 0,13-6-1-4,3-4 1 4,7-6 0 2,-2-7 0-3,-2 8-1-1,-3 1 1 1,-9 5 2 2,0 10-1-1,-1 0 0-1,-6 4-2 0,-4 3 1 3,-8 3 2-3,-7 4 0-4,-4 4 0 6,-7 2 4-1,-7-1 4 0,0 0-6-3,0 1-1 5,0 2 1-2,0 0-2-1,-16 0-1-1,-28 22 1 2,-6 8-3 1,-13-1 0-1,-9 1-2-1,7-1-1-2,-4 2 2 5,10 0-1-2,5-6 2-3,11-3-1 3,4 1 0 0,11-6 1-1,14 0 0 3,4-3 1-3,4-6-1 0,3 0 3 0,-4 4-2-2,2 0-1 4,-6-1 1-1,6-1 1 1,1 2-1-3,4 0 0 0,0 5 3 3,0 2-1 0,0 6-3-2,12 5 0 1,14 2 0 1,4 1 0-1,9 4 0-5,3-3 0 5,6-4 0 0,0-1 0 1,0-10 0 1,1-2 0-7,-1 0 0 5,1-6 0 1,-5 1 0 1,-8-1 0-6,-1 0 0 3,-3-3 0 2,-8 4 0-3,-6-6 0 1,-4 0 0 2,-5-2 0 0,-6-1 0-5,0 3 0 5,-3-6 0-2,0 0 0 2,0 3 0-4,0-3 0 3,0 0 0-1,0 0 0 4,0 0 0-7,0 0 0 5,0 0 0-3,0 0 0 3,0 0 0-3,0 0 0 1,0 0 0 1,0 0 0 2,0 0 0-6,0 5 0 5,0 15 0 0,-15 14-175-2,-1-14-203 2,-3 2-174-4</inkml:trace>
    </iact:actionData>
  </iact:action>
  <iact:action type="add" startTime="20035">
    <iact:property name="dataType"/>
    <iact:actionData xml:id="d4">
      <inkml:trace xmlns:inkml="http://www.w3.org/2003/InkML" xml:id="stk4" contextRef="#ctx0" brushRef="#br1">19884 6176 655 0,'0'0'520'7,"0"0"-353"-1,0 0 14 3,0 0-32-4,0 0-50 3,0 0-11 0,0 0-6 0,36 13-10-2,-36-9-38 2,0-1-34 2,0-3 0-5,-3 6 0 5,-33-2 0-2,-28-4 0-2,-17 7 0 2,-19-1 0-3,-15 2 0 5,-11 1 0 7,-1 1 0-17,-4 2 0 9,6 1 0-1,10-1 0-4,13 3 0 2,25-6 0 4,22-1 0 6,23 1 0-12,12-5 0-4,11 2 0 9,2-1 0-2,6-2 0 1,-7 0 0 1,1 3 0 0,6-6 0-5,-5 5 0 6,0-2 0-6,5 0 0 4,1 8 0 1,0 9 0-2,26 5-135 4,17 1-178-8,-23-20-68 5,1-6-354 0</inkml:trace>
    </iact:actionData>
  </iact:action>
  <iact:action type="add" startTime="20486">
    <iact:property name="dataType"/>
    <iact:actionData xml:id="d5">
      <inkml:trace xmlns:inkml="http://www.w3.org/2003/InkML" xml:id="stk5" contextRef="#ctx0" brushRef="#br1">19244 5794 708 0,'0'0'207'2,"0"0"-39"1,0 0-49 4,0 0 2 1,0 0 18-2,0 0-25 3,25-45-2-1,-25 45-10 0,0 3-17 0,0 20-16-3,0 13 4 6,-7 17-43-5,-11 21-30 0,8 9 0 2,0 11 0 0,0-3 0-2,4-3 0 14,-1-11 0-20,3-10 0 8,4-14 0 3,-3-10 0-9,3-13 0 6,0-13 0 1,-6-9 0-4,6-8 0 2,0 0 0 1,-3 0-91-1,2 0-136 1,-2-13-131 1,-5-4-206-2</inkml:trace>
    </iact:actionData>
  </iact:action>
  <iact:action type="add" startTime="21306">
    <iact:property name="dataType"/>
    <iact:actionData xml:id="d6">
      <inkml:trace xmlns:inkml="http://www.w3.org/2003/InkML" xml:id="stk6" contextRef="#ctx0" brushRef="#br1">31316 6466 837 0,'0'0'261'3,"0"0"-102"2,0 0 8 3,0 0-70 0,0 0-15 0,0 0 10-2,0 0 19 2,-246-9-24 0,141 9-12 1,4 0-14-4,-2 0-43 4,12 0-18-2,9 0 0 2,17 0 0-3,9 0 0 2,12 0 0 0,12 0 0 0,16 0 0-3,8 0 0 5,3 0 0-3,5 0 0 2,0 0 0-3,0 0-35 1,0 0-98 2,13 0-59-3,3 0-122 1,5 0-73 1</inkml:trace>
    </iact:actionData>
  </iact:action>
  <iact:action type="add" startTime="21620">
    <iact:property name="dataType"/>
    <iact:actionData xml:id="d7">
      <inkml:trace xmlns:inkml="http://www.w3.org/2003/InkML" xml:id="stk7" contextRef="#ctx0" brushRef="#br1">30697 6075 880 0,'0'0'231'2,"0"0"-8"6,0 0-48 0,0 0-124-2,0 0 15 2,7 217 26 0,-18-121-9 0,-1-1-23-2,8 3-9 3,-1-11-11-2,0-13-16 1,2-16-13-2,3-15-7 3,0-11-4-1,0-19-3 0,0-7-21-2,0-6-17 3,0 0-38-2,0 0-56 1,0 0-25-2,0-10-63 2,0 1-52-1,0 1-412 2</inkml:trace>
    </iact:actionData>
  </iact:action>
  <iact:action type="add" startTime="22367">
    <iact:property name="dataType"/>
    <iact:actionData xml:id="d8">
      <inkml:trace xmlns:inkml="http://www.w3.org/2003/InkML" xml:id="stk8" contextRef="#ctx0" brushRef="#br1">31963 14236 849 0,'0'0'282'1,"0"0"-134"7,0 0 39-2,0 0-74 3,0 0-35-2,0 0 22 1,-205-13 0 1,104 26-15-3,-8 1-19 2,-3-4-27 0,2-3-39-1,0-1 0 0,11-2 0 1,15-2 0 0,13-2 0-2,26 0 0 2,9 0 0 0,20 0 0 0,12 0 0-3,4 0 0 4,0 0 0-1,0 0-77 1,0 0-66-4,16-12-65 3,0 5-73 1,1 3-91-2</inkml:trace>
    </iact:actionData>
  </iact:action>
  <iact:action type="add" startTime="22662">
    <iact:property name="dataType"/>
    <iact:actionData xml:id="d9">
      <inkml:trace xmlns:inkml="http://www.w3.org/2003/InkML" xml:id="stk9" contextRef="#ctx0" brushRef="#br1">31247 13868 343 0,'0'0'730'3,"0"0"-566"0,0 0 57 4,0 0-114 0,44 199-27 2,-44-92 13-2,-5 11-1 2,-1 0-34-1,6-17-12-2,0-16-9 4,0-14-14-4,0-21-13 0,0-9-10 2,0-3-1 0,0-7-27 0,0-6-24-1,0-8-27 0,0-9-45 2,6-8-51-2,-5 0-60 0,3 0-156 1</inkml:trace>
    </iact:actionData>
  </iact:action>
  <iact:action type="add" startTime="23502">
    <iact:property name="dataType"/>
    <iact:actionData xml:id="d10">
      <inkml:trace xmlns:inkml="http://www.w3.org/2003/InkML" xml:id="stk10" contextRef="#ctx0" brushRef="#br1">20214 16263 864 0,'0'0'341'2,"0"0"-190"3,0 0 39 2,0 0-72 2,0 0-56-4,0 0 27 3,-246-9-13 1,125 9-18 0,-8 0 2-3,-10 0-22 1,19 14-38 3,10-2 0-4,23 1 0 0,23-8 0 2,23-2 0 0,21-3 0 0,10 0 0-3,10 0 0 6,0 0-8-5,0-8-49 5,20-11-27-9,17-1-89 7,6 12-50-1,-21 8-98 0,-3 0-784-3</inkml:trace>
    </iact:actionData>
  </iact:action>
  <iact:action type="add" startTime="23829">
    <iact:property name="dataType"/>
    <iact:actionData xml:id="d11">
      <inkml:trace xmlns:inkml="http://www.w3.org/2003/InkML" xml:id="stk11" contextRef="#ctx0" brushRef="#br1">19733 15774 1018 0,'0'0'313'3,"0"0"-130"3,0 0-1 2,23 154-83 0,-23-80-9-2,0 5-29 2,0 2-3 0,0 1-20 0,0-18-33-2,0 3-5 3,0-11 0-1,0 1 0 0,0-13 0-1,0-2-18 0,0-10-60 1,0-7-23 3,0-17-59-8,0-4-26 5,3-4-84 1,1 0-263-2</inkml:trace>
    </iact:actionData>
  </iact:action>
  <iact:action type="add" startTime="24979">
    <iact:property name="dataType"/>
    <iact:actionData xml:id="d12">
      <inkml:trace xmlns:inkml="http://www.w3.org/2003/InkML" xml:id="stk12" contextRef="#ctx0" brushRef="#br1">24093 10835 389 0,'0'0'146'3,"0"0"-84"3,0 0 30 2,0 0-37-2,0 0 12 2,0 0 43 1,0 0 34 0,48-18 9-4,-44 18-8 3,-4 0-36 1,0 0-25-2,0 0-5-1,0 0-28 2,0 0-17 1,-36 0-5-2,-21-6 14-1,-12 3-5 3,-11 0-15 1,0 3-8 4,1 0-4-14,8 0-3 10,10 0-1-6,12 0 0 5,18 0 1-2,14 0-1 3,7 0-1-6,7 0 1 7,3 0 10-9,0 0 7 7,0 0 8 0,0 0 2-1,17 0-23-2,22 0-11 2,6 3 0 1,4 7 0 3,-5-3 0-10,-11 1 0 6,-7-3 0 0,-10 2 0-1,-7-2 0 1,-6 1 0-3,-3-6 0 6,0 2 0-6,0-2 0 1,0 0 0 3,0 4 0-2,0-2 0 2,0-2 0-4,-3 0 0 3,-6 0 0 2,-4 0 0-3,7 0 0 0,-2 0 0-2,8 0 0 4,0 0 0-1,0 0 0 0,-2 0 0-1,2 0 0 0,0 0-68 1,0 0-147-1,0 0-99 1,6 0 105-1</inkml:trace>
    </iact:actionData>
  </iact:action>
  <iact:action type="add" startTime="25901">
    <iact:property name="dataType"/>
    <iact:actionData xml:id="d13">
      <inkml:trace xmlns:inkml="http://www.w3.org/2003/InkML" xml:id="stk13" contextRef="#ctx0" brushRef="#br1">26396 10845 303 0,'0'0'321'2,"0"0"-133"9,0 0 14-6,0 0-78 2,0 0-9-1,0 0 26 2,0 0-31 0,0 0-11 1,0 0-4-3,0 0-5 1,0 0-17 2,0 0-17-1,0 0-1 1,3 0-5-4,20 0-25 3,22 0-25 0,8 0 0 0,7 0 0-2,3 0 0 4,-5-3 0 9,-5-1 0-15,-12 4 0-4,-8 0 0 7,-12 0 0 2,-8 0 0-4,-6 0 0 4,-7 0 0 0,0 0 0-5,0 0 0 4,0 0 0 1,0 0 0-3,0 0 0 2,0 0 0 0,-2 7-126-2,-8 4-137 2,5 8-182 0</inkml:trace>
    </iact:actionData>
  </iact:action>
  <iact:action type="add" startTime="27287">
    <iact:property name="dataType"/>
    <iact:actionData xml:id="d14">
      <inkml:trace xmlns:inkml="http://www.w3.org/2003/InkML" xml:id="stk14" contextRef="#ctx0" brushRef="#br1">23515 12883 781 0,'0'0'346'6,"0"0"-210"1,0 0 51-1,0 0-66 0,0 0 5 2,0 0-5 0,0 0-31-1,43 0-13 0,-23 0-15 2,5 0-62-2,4 0 0 2,-1 0 0-4,11 0 0 4,1 0 0-1,10 0 0 1,0-4 0-4,4 1 0 4,-8 0 0-1,-5 3 0-1,-11 0 0 8,-6 0 0-15,-8 0 0 10,-9 0 0-4,3 0 0 1,-7 0 0 1,0 0 0 1,1 0 0-3,-4 0 0 2,3 0 0-1,-3 0 0 1,0 0 0-1,0 0 0 0,0 0 0 2,0 0 0-2,0 0-93 1,0 0-296-1,0 0-281 0</inkml:trace>
    </iact:actionData>
  </iact:action>
  <iact:action type="add" startTime="27939">
    <iact:property name="dataType"/>
    <iact:actionData xml:id="d15">
      <inkml:trace xmlns:inkml="http://www.w3.org/2003/InkML" xml:id="stk15" contextRef="#ctx0" brushRef="#br1">26115 12784 492 0,'0'0'229'4,"0"0"-6"3,0 0-44 1,0 0-28 0,0 0 9-2,0 0-42 2,0 0-2 0,0 0-14 1,0 0-18-4,0 0-18 4,0 0-7-1,3 0-6-1,1 0-38 0,9 0-15 1,11 0 0 1,9 0 0-2,13 0 0 0,11 0 0 1,4 0 0 0,-3 0 0 9,1 0 0-17,-5 0 0 9,-5 0 0-1,-1 0 0-2,-12 0 0-2,3 0 0 6,-10 0 0 2,-3 0 0-10,-8 0 0 5,-7 0 0 3,-6 0 0-4,-5 0 0 1,0 0 0-2,0 0 0 5,0 0 0-2,0 0 0-1,-5 0-128 3,-34 0-116-4,19 0-38 9,-12 0-53-14</inkml:trace>
    </iact:actionData>
  </iact:action>
  <iact:action type="add" startTime="31353">
    <iact:property name="dataType"/>
    <iact:actionData xml:id="d16">
      <inkml:trace xmlns:inkml="http://www.w3.org/2003/InkML" xml:id="stk16" contextRef="#ctx0" brushRef="#br0">10910 4487 738 0,'0'0'198'5,"0"0"-51"5,0 0-54-4,0 0-63 1,0 0 8 0,0 0-16 1,0 0-5-2,17 74 32 3,-17-55 3-2,0-2-7 1,0-5-7-2,0-4-17 2,0-6 0 0,0 1-7 0,0-3-3-1,0 0 0 0,0 0 9 2,0 0-3-2,0 0-3-1,14 0 15 2,20 0-10 0,2 0 4 0,8 0 12-2,9 0 2 2,4 0-10 0,1 0-1 6,8 0-8-13,1 0 5 8,6 0-2-2,-2-5-2 3,0 5 1-5,0-3-5 2,5 3 5 0,3 0-4 3,5 0-6-4,3 0-3 1,1 0 1 2,-1-2-3-2,-7-1-4 1,0-1 4-2,-6-1-4 3,2 2 2-2,-8 1 1-1,8-1 1 2,-5 3-3 0,10-4 6 0,5 1-4-2,-5 3 1 4,3 0-1-4,-9 0 1 4,-4 0-2-6,-1 0 2 5,-9 0 1-2,2 0-2 2,-6 0 0-3,2 0 0 1,-4 0-4 2,3 0 0-2,8 3 0 1,-7 6 0-2,-4-4 0 3,2 2 0-2,-8 1 0-1,-1-3 0 2,0 2 0 0,4-2 0 0,-7-3 0-2,4 2 0 5,2-2 0-6,4-2 0 6,0 0 0-8,2 0 0 4,-11 0 0 2,-5 0 0-1,-5 7 0-2,-13-6 0 2,-3 2 0 1,-8 1 0-3,1-4 0 0,3 0 0 3,-5 0 0-2,1 2 0 2,1 1 0-3,-6-3 0 2,-2 0 0 0,6 4 0 0,-9-4 0-2,5 0 0 4,-4 0-4-4,-3 0 1 2,0 0 0 0,0 0 0-2,3 0-8 2,-3 0 2 0,3 0 1-2,4-9-2 1,-3-17 3 4,8-8 1-5,-9 4-1 1,1-6-3 0,0 4 0 1,1-1-12-1,-4 4-14-1,-1 9-19 4,0 9-48-4,0 0-36 4,0 5-67-5,0 6-76 3,-1 0-529 0</inkml:trace>
    </iact:actionData>
  </iact:action>
  <iact:action type="add" startTime="34416">
    <iact:property name="dataType"/>
    <iact:actionData xml:id="d17">
      <inkml:trace xmlns:inkml="http://www.w3.org/2003/InkML" xml:id="stk17" contextRef="#ctx0" brushRef="#br1">26865 9298 557 0,'0'0'233'3,"0"0"-55"4,0 0-50 0,0 0-45 1,0 0-4-1,0 0 19 1,0 7-7 0,0-7-30 0,0 0-3-2,0 0 5 3,4 0-7-1,16-2-6-1,9-24-9-1,6-10-4 2,7-8-9 1,4 0-4-2,7-7-1-1,2 3-3 3,-5-2 1-2,1 1-2 9,6 0-1-16,-1-6 0 7,1 5 0 0,4-6 4 3,-2-1-8-4,-4 3-5 2,2-3-9 1,-4 3 0-2,-2 2 0 0,1-2 0 0,2-3 0 3,-6-4 0-2,7 1 0-5,-7-2 0 5,1 4 0 1,-6 2 0-2,-2 3 0-1,-3 1 0 4,-4 2 0-4,3 6 0 3,-8 3 0-2,1 5 0 0,-1 2 0 2,-4 3 0 3,2 1 0-9,-6 2 0 1,2-4 0 4,-7 4 0 1,1 2 0-2,-1 4 0-1,-3-3 0 4,0 2 0-3,2 0 0-1,1 2 0 2,-2-2 0 1,2 2 0-2,-3 3 0-1,-1 6 0 2,-4 7 0 0,-3-4 0 1,-2 6 0-5,8-4 0 4,-2 0 0 0,0 2 0 1,2-4 0-2,1 2 0 0,-1-3 0 1,-2 3 0-1,-2 1 0 3,3 0 0-6,-2-2 0 7,-1 2 0-5,-1 0 0-1,-3 1 0 4,1-1 0-1,2-2 0 0,-5 2 0-1,4-1 0 0,-1 3 0 0,-1 1 0 3,-2 1 0-4,-1 2 0 3,0 0 0-4,0 0 0 3,0 0 0-2,0 0 0 2,0 0 0 0,0 0 0 1,0 0 0-2,0 0 0 0,0 0 0 2,0 0 0-3,0 0 0 0,0 0 0 3,0 0 0-1,0 0 0 0,-14 0 0-2,-20 0 0 4,-15 0 0-3,-3 0 0 2,-5 14 0-6,-3 2 0 5,0 1 0 0,4-3 0 0,9 3 0-1,7-5 0 2,11-5 0-1,11-1 0-1,11-6 0-1,4 0 0 2,3 0 0 1,0 0 0-3,0 0 0 0,0 0 0 2,0 0 0 1,0 0 0-1,0 0 0-3,0 0 0 4,0 0 0-2,16 0 0 3,15 0-4-5,9-2 3 3,5-9 1 0,10-5 0-1,-1 3 0 0,-6-1 0 0,4-6 1 1,-4 2-1 1,-5-4-1-2,-2 3 1 0,-1-1 0 2,-3 0-1-2,-6 7 2-2,-6-1-2 3,-6 6 2 1,-6 6-2-2,-9-3 1-1,-4 5 0 3,0 0 2-2,0 0 2 3,0 0-4-6,0 0 0 4,0 0 0 0,0 0 0 1,0 37 0-3,-13 14 0 3,-4 16 0-2,-5 7 0 2,-3-2 0-1,1 1 0 0,-5-3 0 1,3-8 0-6,5-8 0 3,-2-12 0 3,10-12 0-2,6-13 0 2,3-10 0-4,1-4 0 4,3-3 0-2,0 0 0 2,0 0-30-4,-3 0-52 4,0 0-60 0,-4 0-78-1,2 0-67-3,-6 0-156 3</inkml:trace>
    </iact:actionData>
  </iact:action>
  <iact:action type="add" startTime="36307">
    <iact:property name="dataType"/>
    <iact:actionData xml:id="d18">
      <inkml:trace xmlns:inkml="http://www.w3.org/2003/InkML" xml:id="stk18" contextRef="#ctx0" brushRef="#br1">27110 6997 695 0,'0'0'237'4,"0"0"-50"3,0 0-40-1,0 0-45 1,0 0-21 1,0 0-9-1,0 0-7 1,33-2-21 2,-46 2 4-6,-23 0 9 4,-17 0-16 0,-7 0-7 0,-16 0-14-2,-8 0-4 2,0 5-8 1,-2 1-5-2,2 1 2-1,5 3-2 6,5-3 0-6,7 3 0 1,11 1-1-1,21-3 0 2,4 1 1 1,15 0-2-2,12-8 0-1,1 6 2 1,3-5-3 1,0 1 6 1,-4 1-3-4,4-3 2 3,0 6 4 1,0 0 0-3,0 5 7 2,16 8 8 0,26 2-11 0,7 8 4-1,5 4 9 0,5 3-12 1,-1 5 3-1,-3 1-12 2,0-2-5-3,-4-4 0 2,-5-4 0 1,-8-8 0-2,-7-4 0-2,-5-6 0 6,-9-5 0-5,-1-2 0 3,-6-1 0-5,-3-5 0 5,1-2 0-2,-3 0 0-1,-2 0 0 3,5 0 0-1,-3 0 0 0,-5 0 0 0,5 0 0-2,-5 0 0 1,0 0 0 2,5 0 0-1,10-17 0-2,4-10 0 2,5-19 0 0,4-9 0 1,8-5 0-3,5-8 0 3,-5-2 0-2,0 4 0 2,-5 5 0-4,-5 11 0 1,-9 8 0 3,-1 12 0-2,-3 5 0 0,-4 1 0 1,-3 11 0 0,1 3 0-3,-4 3 0 5,0 5 0-4,-2 2 0 2,-1 0 0 0,0 0 0-2,0 0 0 2,0 0 0 0,0 0 0 0,0 0 0-2,0 0 0 3,0 0 0-2,0 0 0 3,0 0 0-6,0 0 0 4,0 0 0 0,0 0 0 1,0 0 0-4,0 0-62 3,0 0-42 1,0 22-91-1,0-12-66 0,0 5-57-3</inkml:trace>
    </iact:actionData>
  </iact:action>
  <iact:action type="add" startTime="37519">
    <iact:property name="dataType"/>
    <iact:actionData xml:id="d19">
      <inkml:trace xmlns:inkml="http://www.w3.org/2003/InkML" xml:id="stk19" contextRef="#ctx0" brushRef="#br1">27404 7062 350 0,'0'0'208'6,"0"0"-48"0,0 0-78 1,0 0-41 2,0 0 12-2,0 0 17 2,0 0-2-4,16-3-15 3,-12 3-4 0,2-2-4 1,-2-2-7-3,6 2-11 2,3-2-4 1,-2 4 4-2,2 0-10-1,-3 0-1 2,0 0-5-1,3 0-1 4,-3 0 4-5,-4 0 0 1,-2 0 2 0,2 6 2 3,-6 11 7-7,0 3-8 7,0 5-9-1,0 1-3-3,0 2-4 0,0-1 2 4,0 2-2-4,-10-6 3 0,4-4-2 5,2-2 1-4,-1-6 5 0,5-2-2 15,0 2 3-22,0-4-4 0,5 5 15 12,19 3-15-6,4-5-4-2,4 4 8 5,6-2 4 1,1-3-1-6,-7-3 3 3,7-4-10 3,-10-2-2-1,-5 0-3-5,-3 0 0 4,-5 0-1-2,-5 0-1 11,4-8 1-14,-2-15-1 2,-2-9 0 4,2-10-2-4,-8-2-1 1,-2-13-4 5,-3 0 3-4,0-5-5 7,0 1 2-13,0 11-7 8,0 6-1-4,-3 10-2 4,-10 6-1 4,1 11 1-12,-1 6 4 7,6 5-3 1,-2 3 8-6,6 3 2 5,2 0 6 0,-2 0 2 0,3 0 3-1,-3 0-2 2,-1 0 3-2,1 0-3 2,-3 0 5-5,-1 0 7 5,2 5 1-2,-3 4-4 3,6-3 2-2,-1-1 0-4,3 0-1 5,0 2 1-1,-3 0-8 1,-1 10 3-4,-2 6 5 2,-4 5 3 3,6 8 4-3,-8 9-7-1,5 7 10 2,-3 4 15 1,2 8 24-4,3 5 17 4,-3 6-8 0,1 0-6-2,-4 2-20 1,3-8-8-1,1-3-15 1,-3-8 7-3,7-13-16 5,2-6 0-6,1-7-12 6,0-10 0-4,0-8 0 4,0-9 0-5,0-1 0 3,0-4 0-1,0 0 0-1,0 0 0 3,0 0 0-1,0 0 0 0,0 0 0-3,0 0-16 5,0 0-52-4,0 0-32 3,0 0-69 0,0 0-45-6,0-9-103 6</inkml:trace>
    </iact:actionData>
  </iact:action>
  <iact:action type="add" startTime="40339">
    <iact:property name="dataType"/>
    <iact:actionData xml:id="d20">
      <inkml:trace xmlns:inkml="http://www.w3.org/2003/InkML" xml:id="stk20" contextRef="#ctx0" brushRef="#br1">29958 7664 542 0,'0'0'282'6,"0"0"-114"-1,0 0-34 5,0 0-55-3,0 0-7 0,0 0-19 0,0 0 5 0,-41 28 32 1,-12 19-9 0,-11 12-20-2,-7 12-7 2,-15 6-13 0,-2 11-1 0,-8 2-9-2,5 6-16 3,-3 2 2-2,1-9 8 9,6-7-9-16,-1-3 4 6,-8-6-4 2,3-3 2 3,0 1-6-5,8-2 1 0,2 0-9 2,11-5 4 0,2-5-1 0,3-6 2-2,9-2-2 2,2-6 3 1,1-3-3-4,7 1 0 4,-4-4-2-2,7 0-1 2,1-3 0-1,7-2 1 1,2-6 0-1,0 4 2-1,2 1 1-1,-3 1-2-1,4 0 0 5,0-4-6-3,-2 2 0 2,7-2 0-3,-1 4 0 4,-1-3 0-3,6-1 0-2,3 0 0 2,2-9 0 2,3-1 0-1,3-1 0-1,-1-7 0 0,3-1 0 1,4-2 0 0,0-4 0 0,2-3 0-2,4 1 0 3,-3-3 0-1,3 5 0-5,0-5 0 7,0 0 0-1,0 0 0-2,0 0 0-1,-2 0 0 3,2 0 0 0,-4 0 0-3,0 0 0-1,4 0 0 4,0 0 0 0,0 0 0-4,0 0 0 3,0 0 0 1,0-8-6-3,0-22-8 4,10-11 8-3,13-11 4-1,0-2 1 1,5 1-1 1,1-3 0 3,7 2-1-9,-4-3 0 8,4 3-1 0,-2 9 2-5,-7 8 0 2,-4 10-1 3,-4 10 0-4,-9 8 3 1,-2 3-1-2,-1 6 1 3,-7 0 0 2,0 0 1-4,0 0 0 3,0 0-1-3,0 0 2 3,0 0 0-2,0 0-1 0,0 0 2 0,0 0-1 2,0 2 3-4,0 21 0 5,-10 9 1-4,-15 7-4 2,0 8 1 2,-2-2-1-4,-1 3 1 3,-1-7 2 2,5 0-1-8,-4-4-3 5,3-4 2-1,5 1 0-1,0-10-3 5,10-1 0-6,2-11 0 2,6-7 0 1,2-2 0-1,0-3 0 1,0 0 0 0,0 0 0 1,10 0 0-6,23 0 0 6,18 0 0 0,11 0 0 4,3 0 0-11,-2 0 0 5,-5 0 0 6,-9 0 0-11,-19 0 0 8,-4 0 0-6,-7 0 0 3,-7 0 0 2,-2 0 0-5,-4 0 0 7,-2 0 0-4,5 0 0 2,-5-12-123-5,3-9-131 6,-4 9-118-2,-1 5-87-1</inkml:trace>
    </iact:actionData>
  </iact:action>
  <iact:action type="add" startTime="42108">
    <iact:property name="dataType"/>
    <iact:actionData xml:id="d21">
      <inkml:trace xmlns:inkml="http://www.w3.org/2003/InkML" xml:id="stk21" contextRef="#ctx0" brushRef="#br1">28897 9295 698 0,'0'0'203'6,"0"0"-40"1,0 0-64-1,0 0-17 3,0 0 36-2,0 0 9 0,0 0-7 0,69 0 0 3,-34 0-25-3,10 0-11-1,3 0-18 2,8 0-2 0,8 3-56 0,0 4-8-2,0 0 0 2,-5 3 0 0,-8-5 0 0,-18-3 0-2,-9-2 0 3,-14 0 0-2,-10 0 0 2,0 0 0-4,0 0 0 3,0 0 0 0,0 0 0 0,0 0 0-2,0 0-43 3,-10 0-126 0,-17-11-105-2,16 3-65-1</inkml:trace>
    </iact:actionData>
  </iact:action>
  <iact:action type="add" startTime="42618">
    <iact:property name="dataType"/>
    <iact:actionData xml:id="d22">
      <inkml:trace xmlns:inkml="http://www.w3.org/2003/InkML" xml:id="stk22" contextRef="#ctx0" brushRef="#br1">30439 9001 524 0,'0'0'311'2,"0"0"-124"3,0 0-54 2,0 0-58 0,0 0-2-1,0 0 5 3,18-4 1-3,-18 4-13 2,0 0-5 0,-25 0-16 0,-22 0-11-2,-12 0-7 3,-12 0-15-2,-9 0-3 3,3-1-5-5,1-8-4 3,8 1 1-1,7 2 1 1,13 6-1 9,12 0 0-15,8 0 0 7,14 0 0-3,3 0 1-1,7 0 0 2,1 0 0 1,3 0 4 1,0 0 14-5,0 0 12 6,0 4 2-3,0 11 1 2,0 14-13-2,4 8-18 1,20 4 2-1,-4 7 1 2,6-3 4-4,3 4 7 2,-4-5-5 2,-1 4-4-2,0-1-2 1,-4-2-3-1,-4 0-1 3,-3-5 1-2,-9-7-2-5,8-7-1 4,-8-8 1 2,3-2-1 0,-1-11 0-5,-3 1 2 5,1-6-2-1,-4 0 0-1,3 0 0 1,-3 0-2-1,0 0 1-1,5 0 0 3,8-15-2-1,13-17-2-1,4-13 3 2,9-9 0-1,2-6 0-3,2 2 2 4,2-2 0-1,2 7-1 0,-1 3 1 2,-10 5-1-7,-5 8 1 5,-7 10-1 1,4 1 0-1,-6 3 0-3,-2 1 0 2,-1 5-1 2,-3 6-2-1,-9 5-9-3,-5 6-36 3,-2 0-31 1,0 0-33-2,0 0-42-2,0 0-50 5,0 11-157-2</inkml:trace>
    </iact:actionData>
  </iact:action>
  <iact:action type="add" startTime="43672">
    <iact:property name="dataType"/>
    <iact:actionData xml:id="d23">
      <inkml:trace xmlns:inkml="http://www.w3.org/2003/InkML" xml:id="stk23" contextRef="#ctx0" brushRef="#br1">30652 9004 142 0,'0'0'477'4,"0"0"-285"2,0 0-23-1,0 0-72 4,0 0-33-2,0 0-2 0,61 0-9 1,-51 0-7 0,3 0-11 0,-1 0-5-2,4 0-8 3,4 0 11-2,6 8-1 2,0 4-1-5,2 1-7 5,2 2-4-1,-4 2 3 0,-4-1 0-2,-6 1-11 2,-3-3-3 1,-7 0-4-2,-6 3 2-1,0 6-6 2,0 4 0 0,-3 7-1 0,-20 0-1-2,-8 4 0 7,4-3 2-10,-5-1-2 5,1 0 2-1,5-4-1 3,3-5 0-4,6-1 0 2,7-4 1-2,8-10 0 2,2 2 1-1,0-4-1 2,0 3 5-4,15 0 2 4,15 3-5 1,14 1 8-1,3-2 10-5,7-4-15 3,3 2 0 2,-8-9 0-2,7-2-2-1,0 0-3 1,-1 0 0 2,0 0-2-1,-6-13 2-3,-1-4-1 6,-12 0 0-5,-3 3 0 4,-9-3 0-5,-4-4-2 1,-3-3-1 4,-7-4-1 4,-7-6-1-13,0-2-7 5,-3-4 2 3,0-2 2-2,0 1 1 1,0-5 0-1,-3 4 7 1,-11 0-4-1,-2 5-1-1,-7 5 3 2,2 0-5-1,1 7 2 2,0 8-1-3,-3 3 4 3,10 4-1 0,0 9 1-2,5 1 1-1,5 0 1 0,-4 0 0 5,7 0 0-4,-3 0 1 0,0 0-1 0,3 0 0 3,-4 0-1-5,1 0 1 1,3 0 2 3,0 0-2-3,0 0 2 2,0 0-1 0,0 0 1-2,0 0 1 3,0 0-1 0,0 0 1-5,-1 0 6 7,-4 0 4-5,1 0-4 1,-3 1-4 1,-6 26 3-1,0 12 4 1,0 8 6 1,-2 15 4-4,-1 11 9 3,2 9 27 1,-10 5-9-2,3 4-16-1,-4-2-3 2,-3 2-14 1,0-3 2-2,1 0 2 1,7-9 2 0,-3-6 1-1,6-11-1 0,3-8 0 0,3-13-22 0,-1-7 0 0,8-6 0 0,4-12 0 1,-3 0 0 0,3-12 0 0,0 2 0 0,0-3 0-1,0-1 0 0,0-2 0 2,0 0 0-2,0 0 0 0,0 0 0 0,0 0 0 1,-4 0 0 0,4 0 0-2,-3 0-9 1,0 0-69 2,0 0-32-1,3-19-77-2,0-18-9 4,0 24-123-4,0-2-613 1</inkml:trace>
    </iact:actionData>
  </iact:action>
  <iact:action type="add" startTime="48034">
    <iact:property name="dataType"/>
    <iact:actionData xml:id="d24">
      <inkml:trace xmlns:inkml="http://www.w3.org/2003/InkML" xml:id="stk24" contextRef="#ctx0" brushRef="#br1">31600 8526 235 0,'0'0'188'5,"0"0"-25"3,0 0 22-1,0 0-45-2,0 0-6 3,0 0 4-1,0 0 21 2,0 0-9-4,64-6-29 3,-64 6-19 0,0 0-21 0,0 0-19-1,0 0-12 1,-3 0-11 1,-30 0-13-2,-12 0-2-1,-22 0 3 2,-2 0-4 0,-2 0-23 0,-3-5 0 10,-9-4 0-18,-1 4 0 7,-3-4 0 7,-7 1 0-12,4 0 0 7,6-4 0-6,0 2 0 13,4 3 0-14,3 1 0 10,2-1 0-10,2-3 0 7,1 0 0-5,4-2 0 5,2 0 0 2,3 2 0-7,3 2 0 5,2-4 0-4,3 0 0 4,0 2 0 6,6 1 0-11,1 1 0-1,4 0 0 5,-5 4 0 5,1 3 0-11,-8-3 0 8,11 4 0-6,-1-3 0 9,5 3 0-11,9-2 0 9,4 2 0-8,7 0 0 5,-4 0 0 3,8 0 0-7,-1 0 0 4,-2 0 0 0,4 0 0-1,3 0 0 2,3 0 0-4,-3 0 0 5,-5 0 0-2,0 0 0-1,-3 0 0-1,-3 0 0 2,-4 9 0 1,-4-4 0-3,-1 3 0 3,-2 3 0-4,-4-3 0 2,1 0 0 0,6 1 0 4,8-3 0 1,3-3 0-10,8 4 0 4,3 0 0 4,2-2 0-6,-1 4 0 6,-7 2 0-5,4 1 0 8,-4 1 0-9,0 2 0 4,3 2 0-1,-1 2 0 2,-2 3 0 2,0 8 0-9,-4 2 0 7,2 5 0-2,-1 2 0 0,2 3 0 0,-3 3 0 2,5 4 0 1,-1 3 0-7,3 2 0 7,3 2 0-6,0 2 0 5,3 6 0 4,-2 5 0-10,5-2 0 6,1 4 0-5,3-1 0 5,0-2 0-1,0-6 0-2,0-8 0 1,0-9 0 2,0-4 0-2,0-5 0 0,0 1 0 1,0-3 0 0,4 0 0-2,5-6 0 2,-3 2 0 1,-5-2 0-2,2-2 0-1,-3 5 0 1,0-4 0 1,0 3 0 1,0-3 0-3,0-5 0 2,0-2 0-1,4-8 0 3,-4-10 0-6,0 1 0 4,5-3 0 1,-5 0 0-2,1 0 0-1,2 0 0 1,1 0 0 1,8 6 0 0,13 0 0-3,11 5 0 3,4-4 0 1,7 3 0-2,-4-3 0 0,2 6 0 1,7-3 0 1,-4 5 0-1,6-1 0 1,2 5 0-3,11-3 0 0,3-1 0 3,-2 2 0-2,4-3 0-2,-1-3 0 4,2 3 0-2,-5 1 0 0,-4-2 0 3,1 2 0-4,-10-5 0 5,-4 2 0-8,-5-7 0 5,3 1 0 0,2 0 0 2,0 0 0-3,3-4 0 1,2-2 0 1,8 0 0 2,3 0 0-8,-1 0 0 5,8 0 0 1,-7 0 0-2,7 0 0-4,-8 0 0 5,4-2 0 2,-3-2 0 2,-6-1 0-11,4 2 0 7,-9 0 0 3,1 3 0-7,-1 0 0 5,-2 0 0-1,0 0 0-3,-2 0 0 4,0 0 0 3,3 0 0-10,-7 0 0 5,3 0 0 2,-5 0 0 1,-5 0 0-7,-5 0 0 5,-6 0 0 2,-4 0 0-1,-5 0 0-5,-1 0 0 4,-1 0 0 1,-5 0 0-1,-1 0 0-3,0 0 0 2,-1 0 0 1,-3 0 0-2,2 0 0 2,1 0 0 2,-3 0 0-4,-4 0 0 1,1 0 0 1,1-8 0 1,4-5 0 3,-1-11 0-9,7-6 0 5,-1-17 0-2,0-10 0 2,-1-2 0 1,-5-5 0-2,3-5 0 7,-6-6 0-11,3-6 0 1,-1-7 0 7,0 4 0-7,2 7 0 3,-4 8 0 2,2 5 0-2,-8 2 0 1,10 1 0-2,-6 4 0 2,3 8 0 0,-5-1 0-2,-2 3 0 3,-1 3 0-4,0 6 0 3,0 4 0-1,0 8 0 2,3 5 0-3,-3-3 0 3,6 11 0-3,-6-4 0 3,3-3 0-5,-3 6 0 5,0-6 0-2,0 3 0 0,0 6 0 1,0-1 0 0,0 5 0-1,0 0 0 1,0 7 0-2,0-1 0 2,0 1 0 1,0 0 0-2,0-4 0 0,0-1 0 1,0-2 0 3,0-1 0-7,0 0 0 2,0-1 0 2,0 3 0 1,0 0 0-1,0 5 0-3,0-1 0 4,0 2 0-1,0 0 0 0,0 0 0 1,0 0 0-3,-3-5 0 3,-6 2 0-2,-3-2-40 1,-1-4-75 0,-4 1-59-1,3 8-80 4,2 0-95-8</inkml:trace>
    </iact:actionData>
  </iact:action>
  <iact:action type="remove" startTime="51905">
    <iact:property name="style" value="instant"/>
    <iact:actionData xml:id="d25" ref="#d24"/>
  </iact:action>
  <iact:action type="add" startTime="51918">
    <iact:property name="dataType" value="strokeEraser"/>
    <iact:actionData xml:id="d26">
      <inkml:trace xmlns:inkml="http://www.w3.org/2003/InkML" xml:id="stk25" contextRef="#ctx0" brushRef="#br2">36495 14633 707 0,'0'0'203'17,"0"0"-170"-17,0 0-33 1,0 0-6 6,0 0-288 0</inkml:trace>
    </iact:actionData>
  </iact:action>
  <iact:action type="add" startTime="56447">
    <iact:property name="dataType"/>
    <iact:actionData xml:id="d27">
      <inkml:trace xmlns:inkml="http://www.w3.org/2003/InkML" xml:id="stk26" contextRef="#ctx0" brushRef="#br1">28865 10347 634 0,'0'0'229'4,"0"0"-74"4,0 0-31-1,0 0-34 1,0 0-13-2,201 20 36 2,-101-14-28-2,16-1 1 3,21 6-15-2,12 6-8 1,-1-3-11-2,3 6-27 2,-17 2 13 0,-9 1-18 0,-12-1-1-2,-20-3 7 2,-11 2-11 9,-16-7-7-17,-20-6-5 6,-15-4-1 2,-18-4 1-1,-11 0-1-1,-2 0 1 3,0 0-3-2,-5 1-6 1,-59 8-16 0,-25-1 19-2,-37-1 3 6,-1-7 0-7,-1 0-4 1,12 0 1 3,12-15-8-1,20 5 2-1,27 1-5 3,21 6 3-4,20-1 11-1,16 4 1 4,0-1 3-4,0 1 4 4,32 0 1-1,39 0-3 0,36 5-6-1,27 15 1 0,16 4-1 1,7-4 6-1,-12 0 5 0,-20-6 2 1,-30-6-5 1,-35 0 11-3,-31-1-9 2,-16-5-2-1,-13 1-5 1,0-3-2-1,0 0-1 1,-13 2-13-2,-42 2-12 3,-22-4 25 0,-20 0-1-4,-3 0 1 4,5 0-3-3,20-11 0 2,20-1-6-1,22 4 3 2,28 1 2-2,5 6 3 1,0-3 1-2,32 2 5 2,51 2 3 1,36 0 4-2,30 0 0 1,12 0-6-2,-8 6 3 3,-21 5-7-2,-29-1-1-1,-36-3 1 2,-29-2 0 0,-30 1-2 1,-8-4-1-4,0 5 0 2,-16-3-9 2,-52-4-17-1,-40 0 24-3,-42 0 3 4,-32-17 1 0,-8-18-1-1,1-8 0-1,21-4 2 1,22 7-2 2,23 3 0-3,28 10-3-4,34 12-6 5,31 5-5 1,18 6 6-2,12 4 8 1,0-2 0 0,3 2 1-1,44 0 0 2,19 0-1-4,27 0 1 2,3 16-2 1,-3 4 2 1,-12 2 0-3,-26-5 0 1,-26-4 1 2,-20-9 1-2,-9-1-3 1,0-1-8-1,-51 2-22 2,-33-4 9-3,-32 0 19 0,-12-4-5 2,-8-23-3 1,3-2-10-2,11 1 1-1,19 6-4 3,26 3 10-2,34 11-2 2,22 1 8-4,17 7 3 2,4 0 4 2,10 0 1-2,48 0 17 3,38 0-9-6,18 8-1 5,14 21 5 0,-2 3-2-2,-14 4 0 0,-28-8 9 4,-25-4 0-5,-26-11-3 0,-14-5-12 0,-17-3-5 3,-2-5-1-3,0 5-5 3,-13 4-16-3,-42-1-13 2,-31-1 31 3,-15-5 1-7,-10-2-1 3,6 0-7 1,23 0-2-1,29 0 7 1,27 0 5 0,24 0 1-1,2 0 14 1,18 0 43-1,51 0-19 0,31 0-17 3,21 14-7-4,0 9 6 0,-2 2 1 2,-30-3-6 0,-20-4-3 0,-31-8-3 0,-25-3-2-1,-13-7-7 0,0 5-5 3,-10-2-22-6,-40-1-15 5,-15-2 27-1,-19 3 11 0,2-3 2-2,11 0-3 2,11 0-2-2,24 0 3 4,21 0 3-3,12 0 1-2,3 0 5 5,0 0 15-3,18 0 2-2,31 0 0 4,2 9-13-2,10 1-5 1,-15 2-1 0,-15-4 2-1,-8 2-2-1,-17-6-2 4,-6-1-1-5,0 0-6 3,0 0-12 0,-27 3-18 1,-20-5 6-4,-13-1 22 5,-4 4-1-3,8-4-6 2,20 0 2-2,14 0 7-1,16 0 6 2,6 0 2-1,0 0 8 3,33 0 13-4,38 3 5 1,21 7-11 2,3 5 6-1,0 2-6 0,-16 0-1-2,-28-2-3 3,-22-7-3-3,-20-3-9 2,-9-5-1-3,0 0-13 3,-41 4-23-2,-17-4 2 2,-16 0 27 1,8 0-1-2,9 0-11 1,17 0-2-1,13 0 1 3,17 0-13-5,6 0-20 1,4 0-40 3,0 0-21-2,0 0-59 1,0 0-28-2,0 1-426 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1T01:00:23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35">
    <iact:property name="dataType"/>
    <iact:actionData xml:id="d0">
      <inkml:trace xmlns:inkml="http://www.w3.org/2003/InkML" xml:id="stk0" contextRef="#ctx0" brushRef="#br0">6196 3435 630 0,'0'0'254'11,"0"0"-113"-10,0 0 1 5,0 0-51 2,0 0 1-1,0 0-7 2,20-18-20-4,-20 18-2 3,0 0-3 0,0 0-4 1,0 0-5-2,0 0-3 0,0 26-26 1,0 10-6 0,0 6-2-2,0 5-5 2,0 0-1 0,0 5-5 0,0-7 5-2,0-6-3 2,0-2 0 4,0-12-1-4,-4-11-2-2,1-6 1 0,0-5 2 1,3 1-4 2,-3-3 6-2,3 5 3 1,-4-2 2-2,4-2-5 3,0-2-2 0,0 0-1-5,0 0 0 6,0 0 3-4,0 4 2 3,0-4-2-2,0 0-2 0,0 0 1 1,0 0 1-1,0 0-1-1,0 0 3 3,0 0 0 0,0 0 1-4,0 0 1 4,0 0 6-3,17 0-5 4,9 0-12-4,7 0 0 4,1 0 0-2,1 0 0-1,1 0 0-3,0 0 0 5,-3 0 0 1,2-10 0-6,-3 8 0 2,-2-2 0 5,1 3 0-3,-1-3 0-1,7-1 0-3,3-1 0 8,4-3 0-5,1 1 0 3,0 0 0-7,2 5 0 4,1-3 0 3,-3 4 0-4,6-1 0 3,3 0 0-5,-5-4 0 7,-1 7 0-6,-2-5 0 4,0 3 0 0,-2-1 0 0,-4 3 0-6,0 0 0 7,0-3 0-2,1-2 0-4,-1-1 0 4,4 0 0 1,2-1 0-2,-2 0 0 2,6-1 0 5,-3-4 0-12,4 1 0 5,-2 0 0-1,2-1 0 15,-4 4 0-19,6 0 0-2,-7-3 0 9,-1 3 0-5,4 2 0 11,-5 0 0-13,1 3 0 7,-3-2 0-3,-2-1 0 2,4 2 0-4,-4 0 0 8,4 1 0-2,2 3 0-9,2-2 0 9,-3 2 0-3,0 0 0 7,-2 0 0-13,1 0 0 7,5 0 0 0,-5 0 0 0,4 0 0-4,-5 0 0 3,6 0 0 2,-5 0 0 0,-1 0 0-2,-2 0 0 1,-3 0 0 1,1 0 0-5,-6 0 0 7,-1 0 0-8,4 0 0 5,-4 0 0 1,-2 0 0-2,8 0 0 1,-6 0 0-1,0 0 0 2,7 0 0-5,2 0 0 3,2 0 0 2,1 0 0 0,6 0 0-2,-2 0 0-1,4 0 0 2,-5 0 0 0,-5 0 0 1,-3 0 0-4,-3 0 0 4,0 0 0-3,-2 0 0 3,1 0 0-3,-4 0 0 2,7 0 0 0,-2 0 0-1,5 0 0 1,0 0 0-2,-7 0 0 4,3 0 0-6,-1 0 0 5,0 0 0-3,0 0 0 4,-1 0 0-6,1 2 0 4,2 1 0 0,-2-3 0 0,5 4 0-2,1-4 0 2,0 4 0 0,0-1 0 0,0 0 0-2,3-3 0 2,-5 3 0 0,3-3 0 0,-3 0 0-2,-4 0 0 2,1 0 0 0,2 0 0 0,-6 0 0-2,3 0 0 5,-5 0 0-4,-2 0 0 0,-5 0 0-1,4 0 0 5,-5 2 0-4,8 1 0 1,-8-3 0 0,6 0 0 0,-5 0 0 0,4 0 0-3,1 0 0 4,1 6 0-2,-1-3 0 3,-1 0 0-4,-1 2 0 0,-1-2 0 1,1 3 0 0,0-1 0 3,2 1 0-2,2 3 0-3,-4-4 0 2,1 1 0 3,-2 1 0-3,-9-1 0-1,3 0 0 2,-8-1 0 0,0-2 0-2,-1 1 0 2,1 1 0 2,1-2 0-4,0 2 0 0,-7-2 0 0,2 3 0 2,-3-6 0 1,-4 3 0-2,2-3 0 2,-3 0 0-2,0 0 0 0,0 0 0-2,4 0 0 7,-4 0 0-6,0 0 0 2,0 0 0-3,3 0 0 2,0-22 0 3,4-23 0-2,-4-19 0-2,-3-10 0 2,0-5 0 0,3 5 0 1,2 13 0-4,3 19 0 3,-3 16 0-1,-2 19-46 1,-3 7-66 0,0 0-69-1,0 4-101 1,0 27-279 0</inkml:trace>
    </iact:actionData>
  </iact:action>
  <iact:action type="add" startTime="7974">
    <iact:property name="dataType"/>
    <iact:actionData xml:id="d1">
      <inkml:trace xmlns:inkml="http://www.w3.org/2003/InkML" xml:id="stk1" contextRef="#ctx0" brushRef="#br0">10560 1225 188 0,'0'0'593'7,"0"0"-454"0,0 0-4 0,0 0-12-2,0 0-33 3,0 0-8 0,0 0 7-2,65-17-11 2,-34 9-1 1,7-10-21-1,5 1 3-2,6-5-9 4,4-3-5-2,3 0-12-2,8-6-1 1,1 3-9 2,3-4-1-2,5 5-2 16,2 2 1-23,2-4 1 0,3 4-6 9,-4-2-2-3,1 2 0 4,-3-2-1-6,7 5-5 4,8 5-3 6,-1-1-5-12,2 5 0 6,-10 2 0 1,0-4 0 0,-4 5 0-3,3-2 0-1,2 2 0 2,7 0 0 2,9 3 0 4,3 0 0-11,2 1 0 7,5 2 0 4,-5-2 0-11,6 1 0 6,0-4 0-2,0 1 0 2,8-1 0-2,-3 1 0 3,-4-1 0 0,0 1 0-4,-9 3 0 3,-9 1 0 0,2 0 0-1,-9-1 0 6,-3 3 0-12,3-4 0 6,0-3 0 3,6 1 0-4,1-3 0 1,-5 0 0 0,-6-1 0 1,-5 5 0 2,-5-3 0-3,-7 5 0-3,-3 0 0 4,4-1 0 0,1 4 0 0,7-2 0-1,5 1 0 2,10 1 0 0,3 2 0-5,-3 0 0 5,0 0 0-1,-3 0 0 1,-1 0 0-6,-2 0 0 6,-4 9 0 0,-3-1 0-1,2-1 0 1,-3-1 0-5,-1 3 0 4,8-4 0 2,4 5 0-6,2-3 0 4,-5 3 0 0,-4-3 0 2,5 5 0-7,-5-1 0 7,4 4 0 1,2 0 0-7,-2 6 0 3,0 0 0 2,-1 2 0 0,-3 0 0-3,-3-3 0 0,-8-1 0 3,3 4 0 0,3-1 0-5,-1 6 0 5,3 0 0 1,-3-2 0-6,4 1 0 3,-1-1 0 3,-3-3 0-5,2-1 0 3,-9-2 0 0,-1 5 0 2,-2-1 0-7,0 3 0 7,-1 3 0-3,0 2 0 2,-3-2 0-3,-5-3 0 3,-7-2 0 3,-3-6 0-10,0-2 0 6,-3-6 0 1,-5-2 0-2,-4 2 0-3,3-1 0 4,-5 2 0 2,1 0 0-3,4-5 0 4,5 8 0-9,-2-1 0 8,5 2 0-3,-1-1 0-3,2-1 0 6,-7-6 0-3,-3-5 0 6,-4-1 0-11,-4-2 0 6,-1 0 0-2,-2 0 0 4,-5 0 0-6,-3 0 0 4,-9 0 0 1,2 0 0-2,0 0 0 1,-6 0 0-1,0 0 0 1,0 0 0-1,0-2 0 1,0-4 0 1,0 4 0-2,0-13 0 1,0-13 0 0,0-13 0-3,-16-13 0 2,-13-6 0 3,-6 7 0-6,-6 0 0 7,-4 5 0-3,0 7 0 7,-5 7 0-14,3 2 0 4,1 10 0 2,3-1 0 2,-2 4 0-5,8 1 0 4,1 4 0 4,3 1 0-7,2-1 0 3,7 3 0 0,-4-1 0-1,11 7 0-1,7-1 0 4,5-2 0-6,-1 8 0 7,4 0 0-6,2 0 0 1,0 0 0 4,-2 0 0-3,2 0 0 1,0 0 0-3,0 0 0 4,0 0 0-2,0 0 0 0,0 0 0 0,0 0 0 1,0 2 0 0,10 23 0 0,21 12 0-2,9 12 0 2,10 0 0 1,5 4 0 0,6 0 0-3,-2-1 0 1,0-2 0 1,-2-7 0 1,-3-2 0-5,-7-4 0 8,-3-5 0-7,-8-8 0 9,-16-12 0-12,-2-4 0 4,-12-3 0 4,-5 0 0-4,3-1 0-2,1 0 0 7,-5-2 0-5,0-2 0 2,0 2 0 1,0-2 0-3,0 3 0 2,0-3 0-1,0 0 0-2,0 0 0 5,0 0 0-4,0 0 0 4,0 2 0-3,0 11 0 1,0-2 0-1,-9 3 0 2,-19 8 0-4,-1 0 0 3,-13 1 0 1,-7 5 0 0,-15-3 0-5,-5 4 0 3,-4-1 0 3,-2-3 0-2,7 0 0-4,1-9 0 4,11-3 0 1,2-3 0-1,18-10 0-2,8 0 0 2,8 4 0-1,11-4 0 3,5 0 0-7,4 0 0 8,0 0 0-5,0 0 0 3,0 0 0-4,0 0 0 2,0 0 0 1,0 0 0 1,0 0 0-1,0 0 0-2,0 0 0 2,0 0 0 1,0 0 0-2,0 0 0 0,0 0 0 1,0 0 0 1,23 0 0-3,10 0-120 2,8 0-149 0,-18-12-133 3,-5 1-635-9</inkml:trace>
    </iact:actionData>
  </iact:action>
  <iact:action type="add" startTime="12975">
    <iact:property name="dataType"/>
    <iact:actionData xml:id="d2">
      <inkml:trace xmlns:inkml="http://www.w3.org/2003/InkML" xml:id="stk2" contextRef="#ctx0" brushRef="#br0">5549 7040 722 0,'0'0'308'2,"0"0"-195"2,0 0 29 4,0 0-28 0,0 0-50-1,0 0-16-1,0 0 27 2,-146 185-27 1,79-95-7-1,6-2-10-2,8-6-13 3,6-16-8 0,14-21-2-2,17-22-3-2,4-15-3 5,12-8-1-2,0 0 3-1,16-42 16 2,36-31-15-5,18-12-4 6,1 1 2-3,-1 13-1 8,-15 26 5-13,-26 21 4 3,-13 14 7 5,-13 10 9-6,-3 0 3 6,0 42 0-2,-16 27-9 0,-15 17-18 0,-2-2-2-4,0-16 1 4,9-14 0 1,4-23-1 0,16-18 1-5,4-9-2 7,0-4 0-7,0 0 2 5,33-31-2-3,31-29-4 3,7-16 3-1,1 9-1 0,-14 15 2 3,-19 20 1-8,-23 21 0 4,-14 11 1 1,-2 6 1-1,0 46-3 0,-6 16 0 3,-19 5 0-6,7-14 1 6,-3-13-1-2,10-16 0 3,2-10 2-10,6-12-2 9,3-8 0-3,0 0 0 1,0 0-2-1,36-23-4-1,19-18 3 4,3-6 2-1,-3 7-1-5,-5 5 2 4,-23 13 0 1,-15 13 0 0,-12 9 0-5,0 0 0 4,0 22-6 0,-16 27-1 1,-15 10 1-3,2-5 6 1,5-10-1 4,8-16 1 0,12-16-1-9,4-7 1 3,0-5-6 5,0 0-26-4,20-24 9 2,28-21 11-1,11-6 11 2,2 4 1 3,-4 19 1-10,-14 4-1 6,-18 16 3 2,-14 8-1-5,-11 0 2 0,0 0 0 4,0 8 1-1,0 24-5 1,0 9 2-2,0-8-2 1,0-9 0-1,0-10 1 7,0-12 3-12,0-2 1 3,5 0 0 4,31 0-5-2,12-11-12 1,11-19 2-1,8-2 5 3,-3 4 5-4,-5 7 2 0,-4 9-2 0,-1 0 0 3,-8 6-1 0,-5 4-18-5,-9-7-57 5,-2-4-76-2,-30 3-65 3,0 3-80-5</inkml:trace>
    </iact:actionData>
  </iact:action>
  <iact:action type="add" startTime="14455">
    <iact:property name="dataType"/>
    <iact:actionData xml:id="d3">
      <inkml:trace xmlns:inkml="http://www.w3.org/2003/InkML" xml:id="stk3" contextRef="#ctx0" brushRef="#br0">13755 7087 937 0,'0'0'178'6,"0"0"-8"1,0 0-47-1,-100 161-55 1,33-83-19 0,6-1-9 2,-1 2-9-2,8-13-13 0,14-18-8 1,12-17-7 0,12-21-1 1,14-7 0-4,2-3-2 4,0 0 0-2,36-21 1 1,25-33-1-2,14-16 0 2,-4-5 1 1,-1 13-1 3,-23 16 2-6,-13 21 0 2,-18 16 0 4,-13 9 0-10,-3 0 2 5,0 9 5 0,-32 38 31 1,-16 15-26-2,-1 6-5 3,5-10-3 0,6-17 3-3,12-17-4 1,13-13-1 2,13-11-4-5,0 0 3 4,0 0 9-3,41-22-9 4,28-32-1 0,18-16-1 1,11-9 0-4,-1 7 2 0,-13 19-2 4,-28 21 0-1,-28 21 0-4,-19 11 7 3,-9 0 13-2,0 52 8 3,-38 10-7-1,-4 9-20 5,1-11-2-11,8-21 0 4,13-14 1 5,7-17-1-8,13-8 1 6,0 0-1-1,0 0-1 0,46 0-6-2,13-10 5 1,9-13 2 3,9-8 1-2,6-7-1-3,2-11 0 1,8-3-4 3,-22 3 1-1,-21 19 0 2,-26 15 3-7,-24 15 2 6,0 15 3-1,-27 57 4-1,-30 23-7 1,-7 6-2 2,1-13-3-5,19-26 1 3,17-26 1 3,11-19 1-8,16-12-2 6,0-5-1-4,2 0-15 2,45-11 0 3,17-19-7-2,-3-10-19-3,-5-2-42 3,-8-5-43 2,-41 27-141 1,2 2-240-9</inkml:trace>
    </iact:actionData>
  </iact:action>
  <iact:action type="add" startTime="19125">
    <iact:property name="dataType"/>
    <iact:actionData xml:id="d4">
      <inkml:trace xmlns:inkml="http://www.w3.org/2003/InkML" xml:id="stk4" contextRef="#ctx0" brushRef="#br0">1949 13535 648 0,'0'0'154'1,"0"0"-95"7,0 0 52-2,0 0-26 0,0 0 24 2,0 0 7 1,0 0-15-1,8-9-28-3,-8 9-14 4,0 0-10-1,0 0 4 1,0 0-1-4,0 5-7 6,0 23-10-6,0 5-24 5,0 8-3-3,0-8-1-1,0 1-4 2,0 0 0 0,0-1 2 0,-4-2-3-3,0 0 3 6,4-3 0 10,-3 0-1-21,3-3 1 0,0-5-3 10,-2-3 3 0,2-3-5-9,0-5 2 9,0 0-1-4,0-5 2 2,0-1 1-2,0 7 4 4,0-3-3-3,0 6 0 2,0 3-2-3,0-8-1 1,0 0 1 3,0-4 0-3,0-2 3-3,0-2-3 6,0 0 2-4,0 3 0 1,0 2-1 0,0 6 1 1,0 0 1 1,0 4-2-1,0-4-2 1,0-5 2-3,0-4 1 2,0-2 4-1,0 0 1 0,0 0-1 1,0 0 1 0,0 0-1 0,2 0 1-2,9 0 3 1,-2 3 0 1,3 3-5-1,8 0 4-1,-3-1-3 4,9-1-4-1,2-2 2 3,5-2 1-9,6 0 1 9,9 0-5-10,6 0-4 9,7 0 0-9,1 0 0 6,-4-6 0 1,-3-3 0 3,-3 1 0-10,-2 3 0 8,0-4 0-5,-3 4 0 3,3 0 0 0,0-5 0-2,5 5 0 1,0-4 0 2,6 1 0 1,3 0 0-6,2-1 0 4,-2-3 0 2,0 8 0-7,-3 0 0 7,-5-1 0-1,1-2 0-4,-4 2 0 3,4-1 0 1,-3 6 0-1,-7 0 0-2,13 0 0 3,-7 0 0-4,-2 0 0 3,-2 0 0 2,2 0 0-6,-2 0 0 3,2 0 0 5,3-2 0-7,-8 2 0 4,-4 0 0-1,3 0 0-3,-4 0 0 2,-1 0 0 1,4 0 0-2,2 0 0 3,4-2 0 0,2 2 0-3,-3-3 0 2,6 3 0-1,0 0 0 2,2 0 0-5,1 0 0 5,1 0 0-1,-2 0 0-1,-2 0 0 3,-2 0 0-5,0 0 0 3,-6 0 0 1,10 0 0-3,-2 0 0 2,0 0 0 1,3 0 0-2,6 0 0-3,-2 0 0 5,5 0 0 1,-3 0 0-2,2 0 0-4,-5 0 0 4,6 0 0 0,-3 0 0 0,-4 0 0-2,4 0 0 1,-1 0 0 3,2 0 0-2,-3 0 0-4,8 0 0 5,-5 0 0-1,0 0 0-1,-1 0 0 2,-5 0 0-1,-1 0 0-1,-3 0 0 1,5 3 0-4,-6-1 0 5,1-2 0-2,-3 2 0 2,-4 4 0 0,-3-2 0-4,5 1 0 3,0-2 0 1,3-3 0-2,-2 0 0 2,5 0 0-5,-3 0 0 5,6 0 0-1,-2 0 0-1,2 0 0 0,-5 0 0 0,-9 0 0 2,2 0 0-2,-6-3 0 1,0-1 0-1,2-1 0 3,-2 3 0-7,-1 2 0 6,2-4 0-1,-4 4 0-3,5 0 0 4,4 0 0-2,-1 0 0 8,2 0 0-13,-4 0 0 4,-7 0 0 2,0 0 0 0,-7 0 0-1,-1 0 0-1,3 0 0 2,-3 0 0 2,-6 0 0-4,5 0 0 2,-5 0 0-1,3 0 0 2,-9 0 0-4,6 0 0 3,-4 0 0 1,-1 0 0-1,2 0 0-2,-3 0 0 2,-1 0 0 1,-1 0 0-1,-2 0 0-4,0 0 0 5,-3 0 0-3,0 0 0 2,0 0 0 0,0 0 0-2,-4 0 0 4,2-2 0-4,-1 2 0 2,1-2 0-1,-3 2 0 1,5-3 0-1,-4 1 0-2,4 2 0 3,-3 0 0 2,-4 0 0-1,-3-4 0-1,0 4 0-2,0 0 0 0,0 0 0 5,0 0 0-9,0 0 0 8,0 0 0-1,0 0 0-4,0 0 0 1,0 0 0 3,0 0 0-1,0 0 0 0,0 0 0-1,0 0 0 0,0 0 0 2,0 0 0-1,0 0 0-2,0-3 0 2,0-11 0 0,0-14 0-1,0-11 0 0,0-16 0 3,0-3 0-2,0 0 0 0,0 1 0-4,0 6 0 3,0 10 0 1,0 10 0 0,0 9 0 0,0 4 0 0,0 10 0-2,0 6-30 4,0 2-45-2,0 0-59-4,0 0-48 4,0 0-119 0,0 0-322-2</inkml:trace>
    </iact:actionData>
  </iact:action>
  <iact:action type="add" startTime="23138">
    <iact:property name="dataType"/>
    <iact:actionData xml:id="d5">
      <inkml:trace xmlns:inkml="http://www.w3.org/2003/InkML" xml:id="stk5" contextRef="#ctx0" brushRef="#br0">8838 18716 458 0,'0'0'420'2,"0"0"-259"3,0 0-41 4,0 0-65-3,0 0-2 1,0 0 36 0,202-12 3 2,-131 4-13-1,10-9 10-2,15 10-14 2,1-6-11 0,10 5-16 0,10-3-10-1,-1-2-8 0,6 6-7 1,-2-3-13 0,4-5 6 11,0 10-7-19,5-1 4 8,0-5-3-1,-3 8 3-2,0 0-3 2,-1-1 2 3,-9 4 0 1,-4-5-1-8,-2-7-3 5,-6 5-1-1,-7-4-3 1,-2 5 0-2,-6-2-1 1,-2-4 1 2,8 2-1 0,-4 0 1-5,0 0-4 3,-5 3 0 2,-6-1 0 1,-4 3 0-7,-2 5 0 5,-7-5 0 3,7-2 0-3,-7 2 0-4,5 0 0 4,1 2 0 1,-1-3 0 5,3 6 0-12,-2-6 0 6,7 6 0-3,4-5 0 3,6 3 0 1,7-2 0-3,7 0 0 1,3-1 0 2,2 1 0-5,0 4 0 5,-5-8 0 0,2 3 0-4,-12 3 0 3,-4-1 0-1,-10 0 0 3,-12-2 0 2,1-1 0-10,-5 6 0 5,-4-8 0 3,-4 3 0-7,-8-2 0 5,0 2 0 1,-15-3 0-1,-7 1 0 1,-10 7 0-4,-11 0 0 5,-5 0 0-5,0 0 0 1,0 0 0 5,0 0 0-5,-28 0-6 2,-24 15 0 0,-24 10 4-1,-21-8 1 1,-19 2-5 1,-24-6 5 2,-18 0-3-9,-22-7 3 6,-8-1 1 1,-17-2 1-2,-1-3-1-4,-2 0 1 6,-3 0 2-1,3 0 5 2,-8 5 2-5,0 7-6 3,3 1-4-1,0 4 0 2,11-2 0-2,9 10 0 2,5-8 0-3,15 2 0 2,21-4 0-2,7-4 0 3,15-5 0 4,11-6 0-11,10 0 0 5,16 0 0 1,14 0 0 0,8 0 0-1,5 0 0 1,1 0 0-1,17 0 0-1,8 5 0 2,4-2 0 0,12 2 0-2,0 2 0 3,5-2 0 0,-6 0 0-4,-4-2 0 5,-1 1 0-2,-8-3 0 0,-1 5 0-4,6 0 0 3,2-6 0 1,-2 0 0 0,5 0 0-1,-1 0 0 0,-1 0-5 3,-3 0-1-2,-15 0 3-3,-2 0-1 4,-9 0-1 1,-5-17-3-6,6 4 1 2,3 1-6 3,7 4 0-1,11 2 2 2,9 0 5-7,9 6 6 6,6 0 0-1,6 0 0 1,4 0 1-5,0 0-1 4,0 0 2 0,3 0-2-1,0 0 0 2,0 0 1-3,0 0-1 2,0 0 4-3,0 0-4 5,3 0 2-2,31 0 1 1,22 0-1-2,21-8 1-2,27 1 3 5,32 2 6-3,21 1-7 1,4 4 3 0,3 0-2-1,-15 0 4 1,-3 0-6 2,2 9 4-7,-1 6-4 4,11 5-4 2,11 2 0-4,12-8 0 6,-2-3 0-2,-7-1 0-5,-17 0 0 4,-20-3 0 0,-16-2 0-1,-20 0 0 0,-7 4 0 2,-12-9 0-2,4 5 0 1,-3-5 0 0,2 0 0-2,-6 0 0 3,-12 0 0 0,-8 0 0-3,-5 0 0-2,-6 0 0 4,-1 0 0 0,4 0 0 0,-2 0 0 0,6 0 0 0,2 0 0 1,11 0 0 2,2 0 0-9,1 0 0 7,2 0 0-1,-1 0 0-2,-3 0 0 3,-2 0 0-6,-3 0 0 7,8 0 0-3,-5 0 0 1,2 0 0 0,7-11 0 2,-8 3 0-4,1-4 0 1,-10 6 0 0,-7-2 0 3,-6 2 0-6,-8 1 0 4,-3-1 0 1,-5-5 0-2,-8 3 0 1,3 3 0-4,-4-2 0 7,-6 2 0-6,2 2 0 3,-5 3 0 1,3-5 0-3,-6 5 0 3,6-6 0-3,-3 6 0 2,3-6 0-2,3 1 0 2,-1 2 0 1,1-4 0-2,6 7 0 1,1-5 0-2,13 1 0 4,-3 4 0-6,8-8 0 5,1 3 0-2,-1 3 0 1,-13 2 0-1,0 0 0-1,-8-6 0 3,-8 6 0-2,0 0 0 3,-11 0 0-3,-1 0 0 1,0 0-115-3,0 0-130 3,0 0-247-1</inkml:trace>
    </iact:actionData>
  </iact:action>
  <iact:action type="add" startTime="25891">
    <iact:property name="dataType"/>
    <iact:actionData xml:id="d6">
      <inkml:trace xmlns:inkml="http://www.w3.org/2003/InkML" xml:id="stk6" contextRef="#ctx0" brushRef="#br0">16102 13798 349 0,'0'0'323'3,"0"0"-135"6,0 0-41-5,0 0-14 5,0 0-23-1,0 0-7 0,0 0-1-2,29-9-25 1,-25 9-12 2,0 14-12 0,2 9 3-4,2 4-11 3,-3 2-7 1,3 3-11-1,-3-2-7-3,0-2 3 4,3-4-5-1,-3-9-2 0,2-3-9 0,-4-3 3-2,0-9 1 2,4 3-1 1,-4-3 0-2,1 0-2 0,5 1 1 1,-5 3-2-1,9-1 0-1,0-1 0 3,3-2 2-2,2 3 5 1,2-3 2 1,-1 4 1-3,-2-4-5 1,7 0-12 1,3 0 0-2,2 0 0 14,3 0 0-20,9 0 0 8,-1 0 0-5,12 0 0 5,8 0 0 0,5 0 0 1,10 0 0-1,7-4 0-3,2-9 0 4,3 1 0-2,-11 4 0 4,1 2 0-8,-13 2 0 6,-3 0 0-1,-2 1 0 0,1-3 0-2,-2 0 0 3,5 3 0-1,-2 1 0 1,7 0 0-6,-2 2 0 5,-7-4 0-1,-5 4 0 2,-5 0 0 0,-7 0 0-5,2 0 0 5,-5 0 0-1,-9 0 0 0,-2 0 0-1,-9 0 0 2,-2 0 0-5,-11 0 0 4,-5 0 0 0,5 0 0 2,-6 0 0-3,0 0 0 0,0 0 0 0,0 0 0 0,0 0 0 1,0 0 0-1,0 0 0-1,0 0 0 4,0 0 0-4,0 0 0 2,0 0 0-1,0-3 0 3,0-8 0-6,0-9 0 6,0-19 0-2,-6-11 0 1,-8-10 0 2,-1-4 0-10,1-1 0 9,-1 6 0-2,2 12 0-5,3 10 0 5,6 14 0 0,-2 16 0 0,2 0 0-1,4 7 0 0,0-6 0 0,-5 2 0 4,5-3 0-4,0-1 0-1,0 3 0 2,0-1 0 0,0 6 0-3,0 0 0 4,0 0 0-2,0-2 0 0,0 2-6-1,-4 0-111 2,-3 0-74 2,2 0-75-3,-6 0-138 0</inkml:trace>
    </iact:actionData>
  </iact:action>
  <iact:action type="add" startTime="30012">
    <iact:property name="dataType"/>
    <iact:actionData xml:id="d7">
      <inkml:trace xmlns:inkml="http://www.w3.org/2003/InkML" xml:id="stk7" contextRef="#ctx0" brushRef="#br0">12233 13683 525 0,'0'0'219'5,"0"0"-93"2,0 0-29-1,0 0-29 2,167-30-17 0,-127 17 5 0,4 6 0-2,-1-3-2 4,11 3 7-4,0 0 1 2,8-1-3-2,7 3-16 2,11 0-4 0,6 5-4 0,1 0-2-2,-3 0-13 2,0 0 1 6,-3 0-10-7,-1 0 5-3,10 0 0 3,1 0-2 0,15 0 1 2,1 0-2-2,6 0-3-1,-1 0-2 4,1 0-4-1,-2 0 4-4,10 0 0 3,-8 0 3 0,0 0 0-1,-12 0-2 1,-7 0-2-2,-5 0-3 2,-8 1 0-1,0-1 0 1,3 0 1-1,8 0-4 2,6 0-1-2,-1 0-1-1,3-16-3 2,-3 1-1 0,-10 2 4 0,0 0 1-3,-7 4-1 4,-9 3 1-2,0 0 3 2,-4 3-2-4,-6 3-1 3,-2 0 0 1,-7 0 1-2,-14 0 0-1,-15 0 4 2,-5 0-2 1,-15 0 0-2,-3 0-2 0,0 0-1 0,0 0-3 3,0 0-10-3,-24 0-6 0,-32 0 19 0,-25 15 1 0,-28 1 1 2,-19-1-2-3,-20-5 0 2,-12 2 0 0,-14-7 0 1,5-1 0-3,-7-4-1 1,-17 0 1 1,-9 0 2 0,-9-4 5-1,-11-13-6 0,-4 2 0 1,16 2-1 0,8 11 0-1,12 2 0 0,26 0 0 3,6 0 0-4,15 0 0 0,14 0 1 2,9 0-1 0,20 0 0 1,10 0 0-4,10 2-2 3,12 1-1 1,16 3 0-1,17-2 2-1,18-2-1 0,8-2 2-1,9 0-3 5,0 0-4-8,0 0-1 6,0 0 0-2,0 0 4 1,4 0-1-1,25 0 2 2,12 0 2 1,15 0 0 1,15 3 1-9,22-1 0 8,30 0-1-5,19 2 1 4,28-2 0-3,18 5 2 3,2-2 3-3,7 7 2 8,1-4-1-13,0-3-2 9,-1-1 3-4,-5-4-6 2,-11 0 3-3,-22 0 4 3,-18 0-7 8,-31 0 4-14,-19 0 8 4,-5 0-6 1,-11 0 2 1,-15 0-6 5,-17 0 1-11,-17 0-3 4,-10 0 2 1,-11 0 0 2,-5 0-2-2,0 0 0 2,0 8-1-3,-32 16-6 1,-36 8 1 1,-37 1 2-1,-35-8 2 3,-33-16 1 3,-41-9 0-11,-14 0 0 5,-5 0-3 0,4-17 0 1,29 6-4-1,26 2 5 0,33 7-6 1,32 2 6 1,34 0 0-6,27 0 2 6,28 0 0 0,17 0 1-1,3 0-1-1,7 0-2-1,63 0-1 2,40 7-9 0,44 20 1 1,31 6 6-4,22-2-2 2,9 0 7 3,-7-8 2-6,-22-7 0 7,-26-7-1 4,-41-1 0-12,-33-2-1-2,-30-3 4 8,-21-3-1-1,-24 0 1-1,-12 0-4-2,0 0 0 5,-53 0-1-3,-63 3-1 2,-53-3 2-3,-36 0 3 3,-9-3-3-1,4-21 0 0,21 7 0-3,26 7 4 4,32 5-3-3,37 2-1 2,40 3 3 1,25 0-3-5,25 0 0 6,4 0 0-3,4 0-24 0,37 0-58 0,8 28-118 2,-26-11-61-2,-13 3-242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1T03:47:33.7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act:action type="add" startTime="11506">
    <iact:property name="dataType"/>
    <iact:actionData xml:id="d0">
      <inkml:trace xmlns:inkml="http://www.w3.org/2003/InkML" xml:id="stk0" contextRef="#ctx0" brushRef="#br0">9401 6545 683 0,'0'0'133'5,"0"0"-23"3,0 0-2 0,0 0-46-2,0 0 0 2,0 0 1 1,201-48-9-2,-147 42 3-1,4 2 2 2,10-3-7 0,3 1-11 0,10 2-7-2,3-5-3 2,5 3 0 0,3 3-11 0,4 3 6-1,5 0-2 3,5 0 1-4,-1 0-2 3,-2 0-4-4,-2 5 1 6,-1-1-6 1,0-2-3-11,-3-2-3 4,-10 0 1 6,2 0 2-1,-8 0-2-6,-9 0 2 4,-8 0-4-3,-5 0 3 5,-6 0-3-2,-6 0 5-4,7 3-4 9,0 5-2-3,-1-2 4-6,4-3-6 2,2 1 3 0,-4-4-5 1,2 1 3 5,-6 2-2-8,-5 1 3 3,-5-2 7 3,-5 1-4-2,0 2-4-2,-8 1-3 0,-2-3 1 5,-9 0-3-5,-7-1 0-1,-5-2 0 3,-1 0-9-1,-4 3-51 1,0-3-74-2,0 0-96 2,-4 0-148 0,-11 0-650 0</inkml:trace>
    </iact:actionData>
  </iact:action>
  <iact:action type="add" startTime="12841">
    <iact:property name="dataType"/>
    <iact:actionData xml:id="d1">
      <inkml:trace xmlns:inkml="http://www.w3.org/2003/InkML" xml:id="stk1" contextRef="#ctx0" brushRef="#br0">15828 6643 588 0,'0'0'241'5,"0"0"-115"2,0 0-14 1,0 0-38 0,0 0-16 0,184 0-8-2,-122 0 6 2,25 0 9 1,23 0-7-2,28-2-2-2,36-2-10 4,30 4-6-2,14 0-4 2,7 0-7-4,-8 0-9 4,-17 18 5 0,-14-2 2 0,-4 1-5-5,-8-6-3 7,-9 0-12-5,-5-7-2 4,-11-4-4-7,-20 0 0 6,-24-7-1-1,-29-12-5 0,-22-1-28-2,-21 2-47 1,-7 1-56 3,-26 10-79-3,-3 1-72-1</inkml:trace>
    </iact:actionData>
  </iact:action>
  <iact:action type="add" startTime="13664">
    <iact:property name="dataType"/>
    <iact:actionData xml:id="d2">
      <inkml:trace xmlns:inkml="http://www.w3.org/2003/InkML" xml:id="stk2" contextRef="#ctx0" brushRef="#br0">22042 6685 606 0,'0'0'251'7,"0"0"-113"1,0 0 1 1,175-30-49-5,-118 21-31 5,12-4 13-1,14 4-15 1,19-9-7-4,28-2-5 3,37-2 7 0,33 0-10 0,33-1-11-3,21 1-7 4,2-1-7 1,-11 4-9-4,-7 4 0 1,-26 10-6 1,-17 3 0 1,-24-1-2 3,-33-4-1-9,-25-3-13 5,-27-4-33 3,-14-1-59-7,-18 2-92 0,-54 11-64 4,0 2-378 0</inkml:trace>
    </iact:actionData>
  </iact:action>
  <iact:action type="add" startTime="14444">
    <iact:property name="dataType"/>
    <iact:actionData xml:id="d3">
      <inkml:trace xmlns:inkml="http://www.w3.org/2003/InkML" xml:id="stk3" contextRef="#ctx0" brushRef="#br0">28997 6564 636 0,'0'0'229'6,"0"0"-57"3,0 0-42-1,0 0-60-3,0 0-12 4,220 0 1-2,-139 0-11 2,22-2-6-3,23-8-7 2,19 0-1 0,21-7-5 0,16 3-2-2,10 0-10 2,12-3 0 0,13 0 0 0,1-2 3 0,1-4-7-2,-2 1 4 7,-11-4-4-7,-18 5-4-3,-15 6-4 6,-9 6-2-1,-9 9-3 0,-15 0-10-2,-16 0-18 3,-29 6-10-2,-22 9-32 2,-21-5-54-4,-14-5-34 7,-12-5-15 2,-26 0-110-12,0 0-310 0</inkml:trace>
    </iact:actionData>
  </iact:action>
  <iact:action type="add" startTime="22707">
    <iact:property name="dataType"/>
    <iact:actionData xml:id="d4">
      <inkml:trace xmlns:inkml="http://www.w3.org/2003/InkML" xml:id="stk4" contextRef="#ctx0" brushRef="#br1">12837 15844 400 0,'0'0'359'4,"0"0"-239"4,0 0 27 0,0 0-28 1,0 0-30-2,0 0-8-1,0 0 17 2,0 0-24 0,169 3-10-2,-111-3 14 1,30 0-30 1,24 0 6 1,28 0-18-2,39 0-1-1,28 0-8 3,19 0-4 1,19 0 0-6,3 0-6 5,-3 0 3-1,-5 0-19 0,-16 0 1-2,-26 0-1 2,-18 0 0 5,-29 0-1-7,-24 9 0 1,-11-1-3 0,-27-6-25-2,-20-2-39 2,-25 0-48 0,-24-9-69 1,-20-11-101-1,-20 0-82 2</inkml:trace>
    </iact:actionData>
  </iact:action>
  <iact:action type="add" startTime="23773">
    <iact:property name="dataType"/>
    <iact:actionData xml:id="d5">
      <inkml:trace xmlns:inkml="http://www.w3.org/2003/InkML" xml:id="stk5" contextRef="#ctx0" brushRef="#br1">19671 15906 138 0,'0'0'562'4,"0"0"-399"4,0 0 3 0,0 0-12 0,0 0-25-2,0 0-11 2,116 12-26 1,-44-16 4-1,16-7-15-1,33-4-15 0,35 2-5 2,41-1-12-4,48 2-12 2,41 4 2 1,14 8-14 2,-13 0 3-3,-28 0 3-1,-44 25-19 2,-35 3-12 0,-30 1 0 1,-39-4 0-4,-19-6 0 5,-31-10 0-4,-20-5-3 4,-15-4-85-7,-16 0-73 7,-10 0-95-4,0-10-57 3,-25 7-317-4</inkml:trace>
    </iact:actionData>
  </iact:action>
  <iact:action type="add" startTime="24637">
    <iact:property name="dataType"/>
    <iact:actionData xml:id="d6">
      <inkml:trace xmlns:inkml="http://www.w3.org/2003/InkML" xml:id="stk6" contextRef="#ctx0" brushRef="#br1">26033 15873 596 0,'0'0'306'5,"0"0"-100"0,0 0-41 3,0 0-21 0,192 13-42 0,-108 2 4-2,27-5-15 3,32-3-11-2,43-5-9 1,27-2-27-2,32 0-8 1,21 0-6 3,17-14-5-1,19-14-17-4,-2-3 6 3,-3 3-8 6,-32 9 11-10,-35 1-17 5,-25 10 0-6,-44 8 0 4,-34 0-32 1,-31 0-13-2,-51 0-42 2,-29 0-44 0,-16 5-80 0,-33 1-46-1,-25 9-141 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1T03:54:23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76">
    <iact:property name="dataType"/>
    <iact:actionData xml:id="d0">
      <inkml:trace xmlns:inkml="http://www.w3.org/2003/InkML" xml:id="stk0" contextRef="#ctx0" brushRef="#br0">6603 2098 87 0,'0'0'229'3,"0"0"-153"4,0 0 2 1,0 0 3 0,0 0 6-2,0 0 32 3,0-19-12-2,0 16-10 2,0 3 8-4,0-3-15 3,0 3-19 0,0 0-5 2,0 0-2-4,0 0-2 1,0 0-22 2,0 0-6-2,0 0-3-1,0 0-4 1,0 0-10 1,0 0 9 0,0 0-5-2,0 0 9 2,0 17-7 0,0 8-18 0,0 10-1-2,0-1 3 3,0-2-1-2,-3 3-6 2,0-1 4-4,3-6-3 3,-4-6 0 2,4-3 0-2,0-9-1-3,0-5 3 3,0-3-2 0,0 2 1 0,0-4 1-2,0 0 5 2,0 0-5 0,0 0 3 0,0 0-4-2,-3 2 1 3,3-2-3-1,0 2 2 1,0-2-1-3,0 0-1 3,0 0 5-4,0 0-3 4,0 0 6-4,0 0-2 3,0 0 2 0,0 0-1 0,0 0 5-2,0 4 0 2,0 1-2-1,7 1-9 2,9-3 4-3,-1 1 6 2,2 0 0 0,11 2 2 0,-1-1-4-2,1 1 6 6,2-3-8-2,-2 3 6-6,1-1 0 4,-2 0-6-4,-1-5-1 5,5 0-4-1,-5 0 2-3,-6 0 0 6,3 4 2-4,-5-4-1 1,5 0 0-3,-1 0-2 1,-4 0 1 3,4 0 4 0,1 0-4-2,-2 0 0 0,3 0-3 0,2 0 3 1,-1 0-4-2,-3 0 3 2,1 0-2 2,-6 0 2-1,4 0 1-3,-4 0-1 0,1 0 2 0,-3 0-1 5,6 0 0-7,-2 0-1 8,-2 0 4-3,6 0-6-4,-3 0 2 0,4 0-2 1,0 0 2 3,5 0-2 0,-1-4 0-5,1 2-1 5,-2 2 1-2,-3-3 2 7,-1 3-3-9,0 0 3 2,0-3-2 1,0 3 1-1,5-2 0-3,1-4-1 6,-2 3 0-3,4-3 0 2,-5 4-1-4,-1 2 1 4,-5 0 3 1,3-3-4-6,-6 3 2 3,7 0-2 3,-6-2 1-4,0-2-2 2,5 0 2-4,-6 2-2 5,7-3 2-2,-4-1-2 3,0 2 2-5,-1-1-1 3,-6 1 0 0,-4 0-1 1,-3 2 1-5,1 2 1 6,-7 0-1-4,0 0-1 3,0 0-2-3,0 0 6 2,0 0-4-1,0 0 1 1,0 0 0-1,0 0-2 0,0 0-1 2,0 0-1-2,0 0-3-1,0 0 4 2,0 0-2 0,0-9 1 0,0-14-3-1,0-11 4 0,0-8 2 1,0 6 1 0,0 2 0 0,0 3-1 0,0 6-1 0,3 5-43-1,-3 8-21-1,0 12-45 2,3 0-55 0,-2 0-58 1,3 16-243 0</inkml:trace>
    </iact:actionData>
  </iact:action>
  <iact:action type="add" startTime="8751">
    <iact:property name="dataType"/>
    <iact:actionData xml:id="d1">
      <inkml:trace xmlns:inkml="http://www.w3.org/2003/InkML" xml:id="stk1" contextRef="#ctx0" brushRef="#br0">3478 2845 322 0,'0'0'347'4,"0"0"-196"1,0 0 1 4,0 0-19-2,0 0-16 2,0 0-9-4,0 0 9 3,0 0-20 0,56-32-2 0,-56 32-5-2,0 0-16 2,0 6-12 1,-23 35-16-2,-33 19-12-1,-21 19-7 2,-14-1 3 0,-10 3-6 0,0 1-3 0,2-5-21-1,5-3 0 1,15-3 0 0,10-12 0 0,10-6 0 0,15-5 0-2,10-11 0 4,10-9 0-6,13-8 0 5,4-13 0-2,5 0 0 0,2-2 0 0,0-5 0 1,0 3 0 0,0-3 0 0,0 8-23-2,0 6-81 3,0 0-67 5,0 3-86-9,2-14 26 2,5-3-117-2</inkml:trace>
    </iact:actionData>
  </iact:action>
  <iact:action type="add" startTime="9245">
    <iact:property name="dataType"/>
    <iact:actionData xml:id="d2">
      <inkml:trace xmlns:inkml="http://www.w3.org/2003/InkML" xml:id="stk2" contextRef="#ctx0" brushRef="#br0">2672 2868 743 0,'0'0'201'4,"0"0"-89"4,0 0 19-1,0 0 4 0,0 0-3 0,0 0-58 2,109 83 30-2,-57-16-15-1,16 15 8 2,4 19-24 0,11 10-1 0,4 7-24-2,4 6-12 2,-2-8-36 1,-12-18 0 0,-17-23 0-3,-16-26 0 1,-19-22 0 1,-18-12 0 6,-3-6 0-13,-4-7 0 6,0-2 0 1,0 0-44 0,0 0-111-2,9 0-70 1,-6 0-149 2,-3-9-376-2</inkml:trace>
    </iact:actionData>
  </iact:action>
  <iact:action type="add" startTime="9992">
    <iact:property name="dataType"/>
    <iact:actionData xml:id="d3">
      <inkml:trace xmlns:inkml="http://www.w3.org/2003/InkML" xml:id="stk3" contextRef="#ctx0" brushRef="#br0">7587 3026 610 0,'0'0'211'8,"0"0"-77"-2,0 0 7 2,0 0-47-2,0 0-1 2,0 0 4 1,58 0-43-2,-62 20-11-1,-44 17-5 2,-27 16 15 1,-24 9 0-2,-27 12-3-1,-15 7 4 2,-2 5-17 1,8 2-5 0,18-7-15-4,9-10-11 9,19-16-6-13,16-11-1 9,22-20-1-6,24-8-11 9,14-9-17-4,10-2-32-7,3-5-24 5,20 0-29 1,31-12-93 1,-15-7-26-2,-8 5-163-1</inkml:trace>
    </iact:actionData>
  </iact:action>
  <iact:action type="add" startTime="10412">
    <iact:property name="dataType"/>
    <iact:actionData xml:id="d4">
      <inkml:trace xmlns:inkml="http://www.w3.org/2003/InkML" xml:id="stk4" contextRef="#ctx0" brushRef="#br0">6480 2757 766 0,'0'0'288'7,"0"0"-169"0,0 0 4 1,107 187 1-2,-53-102-45 2,14 5 33 0,13 6-30 0,13 5 6-1,8 5-12 0,6 3-23 2,-8-4-23-2,-14-10-10-1,-16-21 1 2,-24-24-14 0,-14-18-7 0,-19-19-3-2,-7-7-15 2,-6-6-67 0,0 0-83 0,0-47-72-2,-19 13 3 3,-6-3-150-2</inkml:trace>
    </iact:actionData>
  </iact:action>
  <iact:action type="add" startTime="14276">
    <iact:property name="dataType"/>
    <iact:actionData xml:id="d5">
      <inkml:trace xmlns:inkml="http://www.w3.org/2003/InkML" xml:id="stk5" contextRef="#ctx0" brushRef="#br0">3334 5283 521 0,'0'0'216'4,"0"0"-124"4,0 0-4 1,0 0 1-3,0 0-32 1,0 0-4 1,0 0 3 0,9-6 1 0,-9 6-6-2,-9 0 22 2,-14 0-19 0,3 0-17 0,-8 0-9 0,2 0-9-2,-1 0 1 3,-4 4-10-2,2-2-3-1,-3 3-2 2,-1 1 3 0,1 3 3 0,2-1-4-2,1 1 3 2,1-1-8 0,4 1 7 4,-3 2-5-9,4-4 0 12,3 3 3-12,-3 0-6 6,5-1 6-2,2 2-3-2,-1 0 4 5,0 2-6-5,-2 0 5 1,6 6-4 2,1-2 0 1,-4 3 3 0,3 3-4-6,-3-4 0 6,9 1 1-2,-6-1-1 0,4 1-2 1,-2 5 5 0,3-2-4 1,1 1 0 0,1-5 2-5,3-3-2 5,-1 3 1 1,1 4-2-2,2-4 0-1,1 5 3-3,0 1-1 4,0-5 0-2,0 2 0 4,0 1 1-4,0-4-2 4,0 3 2-4,0-5 3 0,0-1 2 1,0 4-2 2,4 1 0-1,6 4-4-1,3-2 1 0,0 1-1 3,-1 1 1-3,1 4-2-2,3 1 8 3,3 2-4 0,-6 0-1 0,6-5 2-2,1-2-3 5,-4-2 11-2,1-4-9-4,-1-2 2 1,2-2-2 1,-8-5 3 1,3 4-5 0,-2-6-2-2,1 4 2 2,-8-6-1 3,8 5 0-3,-8-3-1-2,4-3 0 3,0 5 0-4,-1-3 1 3,4 3-2-4,-6-3 0 4,0 3 1 1,2-5-1-3,3 3 0 3,-4 0 0-2,4 1 1 1,-6-1-1-2,-1-1 0 3,5-2-1-2,-8-3 1 2,0 1 0 0,0-3 0-4,0 0-1 4,0 0 1 0,0 0 0-2,0 0-2-4,0 0 2 5,0 0-5 1,0 0 2-1,0 0-2-2,0 0-1 2,0 0-1 0,0 0-4-1,0 0 0 0,0 0-5 1,0 0 0 0,-11 0-13 0,-19 0 17 0,-8-10 8 0,5-5-5 2,-6 1 7-4,8 3-5-1,4 0 1 2,-1 5-8 1,5-2 7 0,6 4-5-2,1-1 10 2,4 5-2 0,8-3 2 0,1 3 2-2,3 0 0 2,0 0 2 0,0 0-2-2,0 0 4 2,0 0-3 0,0 0 10 0,0 0-6 0,0 0 4-1,0 0 6 0,16 0-6 3,14 0-6-4,1 0-2 1,8 0-1 0,-1 3 2 1,-5 2 8 1,0 2-4-3,1-2 5 3,-11 3 4-1,0-2-7 1,-6-3 4-2,-1-1-2-2,-4-2-7 1,0 0-1 3,-8 0-2-3,3 0 1 4,-7 0-1 0,3 0 0-6,-3 0 6 2,0 0-4 2,0 0 0 0,0 0-1-1,0 0 6 0,3 0-5 1,-3-27 1 1,3-19 8-2,1-13 1-1,-4 4-6 2,0-9 0 0,3 7 0-2,-1 6-6 2,0 14 1 3,-2 19-1-2,0 9 0-4,0 5 0 2,0 4-19-1,0 0-75 1,0 0-56 0,0 20-75 2,0 8-451 2</inkml:trace>
    </iact:actionData>
  </iact:action>
  <iact:action type="add" startTime="16595">
    <iact:property name="dataType"/>
    <iact:actionData xml:id="d6">
      <inkml:trace xmlns:inkml="http://www.w3.org/2003/InkML" xml:id="stk6" contextRef="#ctx0" brushRef="#br0">2652 8849 447 0,'0'0'165'5,"0"0"-5"1,0 0-14 2,0 0-41 0,0 0-19 0,0 0 1 1,0 0-19-4,0 0-7 3,0 0 8 0,0 0-28-2,0 14-9 2,0 8-6 0,-3 4 1 0,-5 5-3-2,-2 0 3 3,0 3 0-2,0-4-11 3,3-2 7-6,0-2-6 5,1-7-3-2,-2-4-3 1,6-10-5 0,2-2-4-2,0-3 6 3,0 0-3-2,0 0 3 2,0 0-5-4,0 0 5 3,0 0-5 0,0 0 5 0,0 0-1 1,0 0 5-2,2 0 3 2,19 0-11-3,-1 0 5 0,3 0-1 2,-2 0 2 0,2 0-5 0,6 0 1-2,-5 0 2 2,-3 0 2 0,3 0 5-2,2 0 0 2,-2 0 3 1,-1 0-3-2,0 0 0 1,-6 0-4-1,9 0-2 1,-5 0-5-1,3 0-3 0,4 0 3 1,-6 0-4 3,1 0 10-1,-3 0-3-9,0 0 3 7,4 0-3 0,-4 3 2 0,3 1-2-1,3-1-1-1,-5 1 2 3,2 2-2 5,-3 0 4-13,3-5-6 8,2 5 3-1,-5-6-4-4,9 4 4 3,2-2-7 1,5-2 3 0,-3 0-2 1,-1 0 3-2,3 3-1 0,3-3 1 1,-2 0-4 0,4 0 0-3,1 0 0 6,-2 0 0-6,-4 0 0 6,1 0 0-8,2 0 0 6,-3 0 0-2,-4 0 0 2,6 0 0-4,-8 0 0 3,-2 0 0 1,4 0 0-1,-4 0 0-2,4 0 0 1,9 0 0 5,-1 0 0 2,-2 0 0-12,0 0 0 5,-5 0 0-4,3 0 0 5,-3 0 0 4,-3 0 0-4,7 0 0-4,0 4 0 2,5-4 0-1,0 1 0 4,-2-1 0-1,-3 0 0 0,0 0 0 2,-7 0 0-4,7 0 0 1,-8 0 0 0,-5 0 0 2,6 0 0-4,-4 0 0 5,-2 0 0-4,0 0 0 3,-3 0 0-2,-2 0 0 1,-2 0 0 1,4 0 0-5,-1 0 0 3,-2-5 0 1,-1 2 0 1,-1 1 0-1,-2-2 0-4,-2 4 0 4,-9 0 0 1,1 0 0-2,1-2 0 3,-4 2 0-4,3 0 0 2,-2 0 0-3,-1 0 0 3,0 0 0-1,0 0 0 2,0 0 0-4,0 0 0 4,0 0 0-1,0 0 0 0,0-4 0-2,0 4 0 3,0 0 0 0,0 0 0-2,0-1 0 1,3-15 0-2,3-5 0 2,-6-13 0-1,3-8 0 3,-3 0 0-5,0-2 0 3,0 0 0-1,0 9 0 1,0 8 0-3,0 14 0 4,0 5 0-1,0 4 0-3,0 4 0 3,0 0-5 1,0 0-13-1,0 0-20-3,0 0-39 5,0-2-23-3,0-1-35 1,0 0-42-2,0 0-22 2,0 3-144 0</inkml:trace>
    </iact:actionData>
  </iact:action>
  <iact:action type="add" startTime="20092">
    <iact:property name="dataType"/>
    <iact:actionData xml:id="d7">
      <inkml:trace xmlns:inkml="http://www.w3.org/2003/InkML" xml:id="stk7" contextRef="#ctx0" brushRef="#br0">8424 5187 242 0,'0'0'240'3,"0"0"-129"4,0 0 28 1,0 0-24-1,0 0-18 5,0 0-20-8,0 0 4 8,0-8-5-9,0 8-17 4,0 0-6 1,7-3-4-1,6-3-9-1,-6 1-5 2,11-3-6 0,-2-1-6 0,-3-1-2-1,4 3-5 0,-1 1 12 2,-2 1-14-2,5-1 13-1,-1 0-9 2,-2 4-5 0,-2 2 3 0,-1 0 2-2,6 0-2 2,3 0-8 0,-3 0 12 0,-2 0-13-1,6 0 12 0,2 0-6 4,-2 0-2 2,6 0 3-10,-4 8-8 4,1 3 5 1,-6 2-6-3,6 4 6 2,-3-2-7 0,2 2-3 8,-5 0 1-12,-1 5 5 4,1 1-2-1,-2 1 2 1,1-6 0 0,1 4-6 4,-4 2 5-4,0-6-4 0,-3 6 3 0,3-4-3-3,-3 0 2 8,-3 1-3-5,3 5 2-1,-1 1-2 0,-4 1 1 2,2 1 1 3,-5-2-1-4,6 2 0-1,-2 2 0-1,0-5-1 6,-2 2 1-5,-3-1-1 4,5 0-1 0,-6 5 0-8,1-3 2 7,1-2-2-4,2 4 2 4,-6-2-1-2,7 2 1 5,-5-3-2-6,-1 2 0 2,6-1-1-3,-8 3 3 1,0 0-1 1,0 1 0 1,0-1-1 0,0-1 1 0,3-3 2 1,-3 0-3-2,0-2 0 3,0-2 1-5,0-1 0-1,0-6 0 5,0 0-1-1,0 0 0 0,0 1 0-3,0 1 0 4,0-1 1-1,0 9-1 0,0-3-2-2,-8 2 2 2,3 2-1 1,-3-3 3-2,4 1-5-1,-3-4 6 2,-1-8-4 1,4 1 2-2,0-8-2 0,-1-1 3 1,5-4-4 0,0 3 3-1,0-5-2-1,0 0 1 3,0 0-1-2,0 0 1 0,0 0-6-1,0 0 5 3,0 0-3-1,0 0-1 1,0 0-1-5,-4 0-5 6,-8-13-2-3,-15-18 6 8,-1-7 2-12,-5-8-2 5,-3-4-2-1,7-4 0-2,0 5 7 2,3 12-6 2,8 3-2-1,7 13 4-1,-1 14 3-2,9 0 0 4,3 7 3-1,-1 0 2 0,1 0-1-1,0 0 4 2,0 0-3-3,0 0 3 1,0 0 0-2,0 0 11 4,0 0 0 0,0 0 0-1,0 12 2 2,8 13-17-6,11 7 2 4,-1-5 0-2,2 4 8 3,0 2-9-3,3 1 6 5,-4 0-3-6,-1-6 2 2,2-5-6 1,-7-6 6 0,-3-7-1-1,-1-3-3-1,-5-4 5 4,1-3-4-4,-3 0 3 3,1 0-2-2,0 0 2-1,7 0 1 2,3 0-1 0,8 0-3-2,3 0-3 2,5 0 3 0,-2-3-3 3,3-14 3-6,8-8-2 1,-2-1-4 3,9-4 5 1,-9 4-3-5,0 4 0 4,-8 8 0-4,-8 3 0 4,-4 5-1-4,-9 3-1 3,-1 3-14 2,1 0-44 0,1 0-58-5,3 0-29 0,-9 5-52 3,-2 10-126 0,0 4-614 1</inkml:trace>
    </iact:actionData>
  </iact:action>
  <iact:action type="add" startTime="22057">
    <iact:property name="dataType"/>
    <iact:actionData xml:id="d8">
      <inkml:trace xmlns:inkml="http://www.w3.org/2003/InkML" xml:id="stk8" contextRef="#ctx0" brushRef="#br0">6881 8533 406 0,'0'0'103'4,"0"0"-29"1,0 0 32 4,0 0-13-1,0 0 2 1,0 0 11-4,0 0-14 3,16 0 2 0,-16 0-15 0,2 0-11-2,1 0-4 1,4 0-14 2,-3 7-18-1,-2 6-4-2,1 6-16 2,1-2-4 0,-1 2 2-1,-3-3 1-1,1-1-2 2,-1 4-2 0,0-5 6 0,0 0-5-2,0-1 2 2,0-3-1 0,0-4-2 1,0-1-2-4,0-3 1 5,0 2 5-1,0 1-3-3,0 0 3 2,0 4-9-1,0 2 0 1,0 0 0-2,0-8-1 1,0 4-1 1,0-7 0 0,0 0 3 0,0 0 0-2,0 0 2 1,5 0-2 2,-1 0 4-1,-4 0-3-2,7 0 13 2,9 0-3 0,4 0-2 0,8 0-12-3,-3 0 2 3,-1 0 5 0,4 0 6 0,1 0 5-2,-3 0-2 3,1 0-2 1,-2 0 0-4,1 0-1 2,-3 0-4-2,2 0 0 4,-6 0 4-4,4 0-3 0,-1 0-2 2,7 0-1 0,-6 0 2 1,5-4-4-4,-2 4 2 3,-3 0-1-1,0 0 4 3,2-3-2-6,1 3-1 5,-3 0 0-1,-3 0-3 4,3 0 1-4,-2-3-2-3,5 3 1 3,-2 0 0-3,8-2-2 1,-4-1 0 2,5 3 1 3,1-2 2-6,-1-2 0 3,-3 1 3-1,1 3-4 1,5-1 0 0,-6 1-1-2,1-4 6 2,-2 4-9 0,-2 0 5 0,1 0-1-3,1 0 2 3,3 0-2 0,0 0-4 0,-2 0 4-2,8 0-4 2,-5 0 4 1,6 0-3-1,-5 0 4-1,3 0-2 0,-3 0 0 2,5 0-1-2,-9 0 0 2,1 0 0 2,-1 0-2-9,-7 4 2 12,5-3-1-14,-2-1 2 8,3 0-1-1,0 3-1-1,0-3 2 2,1 4 0 0,4-2-3 0,-7 1 0 1,5-1 0-1,2-2 0 0,-3 3 0 1,-2-3 0-3,-1 0 0-1,-1 3 0 2,2-3 0 3,-1 4 0-3,7-2 0-1,-2 3 0 1,-1-2 0 2,0 0 0-1,-3 4 0-2,3-5 0 1,-5-2 0 1,2 2 0 1,3-2 0-4,-9 3 0 4,6-3 0-1,-1 0 0 0,5 3 0-3,-5 0 0 3,4-3 0 1,-2 2 0-1,1 2 0-1,-4-2 0-1,1 1 0 3,-4 3 0-3,-6-4 0 1,5 2 0 1,-4-3 0 1,-2 2 0 3,3 4 0-7,-5-5 0 1,4 1 0 1,-5-3 0 1,2 0 0-3,-4 0 0 4,2 0 0-2,-4 0 0-1,-2 0 0 2,-1 0 0-1,3 0 0 2,-7 0 0-3,-3 0 0 3,4 0 0-2,8 0 0 5,4 0 0-4,0 0 0-4,4 0 0 5,-4 0 0-4,0 0 0 3,-3 0 0-3,-6 0 0 5,-2 0 0-3,-2 0 0 1,-1 0 0-3,-2 0 0 3,0 0 0 1,0 0 0-1,0 0 0-2,0 0 0 1,0 0 0 2,0 0 0-1,0 0 0-1,0 0 0 0,0 0 0 1,0 0 0-1,0 0 0 0,0 0 0 1,0 0 0 0,0 0 0 0,0 0-4-2,0 0 3 2,0 0 0 0,0 0-2 1,0 0 3-5,0 0 0 5,8 0-2-1,2 0 2 1,6 0-2-5,4 0-8 5,-4 0 8-1,-3 0 4 0,-6 0-4-1,1 0 3-1,2 0-2 2,-4 0-3-1,-2 0 4 1,5 0 0 1,-8 0-2-1,2 0 2-1,-3 0 2-1,0 0 0 2,0 0-2 0,0 0 2 1,0 0-2-4,0 0 0 3,0 0-4 0,0 0 2-2,0 0-2 2,0 0 3-1,0 0 1 2,0 0 0 1,0 0 0-4,0 0-1 2,0 0 1-2,0 0 0 2,4 0-5-2,-4 0 2 2,0 0-5 0,0 0-2 0,0 0 4-2,0 0 4 2,0 0 1 0,0 0 0 1,0 0-2-4,0 0 0 3,0 0-5 0,0 0-4 0,3-5-1-1,3-23-8 0,-2-6 18 1,2-8 3 0,-2 0-1 2,2 2-3-6,-6-1 3 15,3 6-2-17,-3 5-1 4,0 7 3 0,0 12-13-1,0 4 1 2,0 7-19-1,0 0-5 3,0 0-43-1,0 0-46 1,0 0-47-5,0 0-31 5,0 0-171-1</inkml:trace>
    </iact:actionData>
  </iact:action>
  <iact:action type="add" startTime="31538">
    <iact:property name="dataType"/>
    <iact:actionData xml:id="d9">
      <inkml:trace xmlns:inkml="http://www.w3.org/2003/InkML" xml:id="stk9" contextRef="#ctx0" brushRef="#br0">4953 9749 343 0,'0'0'183'4,"0"0"-61"4,0 0-9-2,0 0-29 2,0 0-14 0,0 0-13 0,0 0-11-2,0 0-13 3,0 0 8-2,8-2 8 1,-8 2-12-2,0 0-2 2,0 0-9 0,0 0-15 1,0 0 2-4,0-4-13 3,0 4 5 0,0-3-1 0,0 3-1-1,0 0 1 0,-8 0 0 2,-5 0 3-2,2 0 0-1,-4 0 16 2,2 0-6 0,6 0-9 0,-6 0-2-2,4 0-2 2,-5 0 2 0,5 0 2 1,-2 0-2-4,2 0-5 3,0 0 3 0,5 0-4 0,-2 0 7-2,-4 0-2 2,3 0 5 0,2 0-4 1,-6 0-2-2,6 0-3-1,-6 0 0 3,6 0 2-1,-2 0-2-1,-2 0-1 0,2 0 3 1,3 0-3 1,-8 0 0-4,8 0 0 3,-3 0 0 0,1 0 0 2,-1 0 0-6,2 0 1 4,-6 0-2 0,3 0 2-1,0 0-1-1,-1 0 0 5,5 0 0-5,-8 0 0 2,8 0 1 0,-2 7-1-3,-4-7 0 5,2 3-1-4,4 1 2 1,-7-2 6 1,3 4-6 0,0-2 0-1,-1 1-1 3,0 3 2-2,2 0 0-1,0-1-1 3,-2 2 2-7,5-1-2 4,-4-1 2 1,3 6-1 0,-3-3 4-2,3 2-4 2,-1-2 1 0,-1 2-3 0,-1-1 1-1,-2 3 3 0,3 3-3 2,-2 0 4-2,2-1-2 0,3 5 2 3,-8-5-2-2,8 1 1 0,-4 0-3-2,3-3 1 0,2-1 1 1,-5-3-2 2,7-3-1-3,1 3 2 1,-3-3-2 0,3 6 1 3,-6-3 2-1,3 2-2-5,-1 1 0 6,-3 4-1-4,1 0 2 1,-1 6-1 0,4-4 0 3,-1 10 3-7,-1-9-3 6,1 0 7-1,1-2-5 0,3-4-1 0,0 1-2-2,0 0 4 2,0-5-3 0,0 6 0 0,0-5 2-3,0-1-3 3,0 0 5 0,0-1-3 0,0-2 3-1,0 3-2 1,0 1 0 1,0 0-2-2,0-2-1 0,0 2 0-1,0-5 1 3,0 2-1-1,0-2 1-2,7 3 6 3,-1 2-6-2,4-4 3 2,-1 3-4-1,1-5 2-1,3-3-2 0,1 2 1 0,1-2 0-1,-1 2 0 2,1-1 2 0,-1-1-1 4,2 0 0-5,5 2-1 0,-5-2-2 1,4 1 2-3,0-3-1 1,-1 0 0 1,3 4 0 3,-3-4-1-5,-3 0 2 2,-3 0 2 1,3 1-3 0,4-1 1 0,-1 4 0-2,-2-4-2 2,-1 0 1 0,4 0 0 0,-1 0 0-1,-6 0-1 1,3 0-2-1,-3 0 0 1,2 0 3-2,-7 0 1 2,0 0-1-1,3 0 0 3,-2-9 0-3,0-2 0 3,1-4 1-5,3 2-2 2,0 4 2-1,-9-2 3 2,8 0-4 0,-3 3-2 1,1-4 2-2,0 1 0 3,-3 0 0-5,5 0-3 3,-5-7 3-3,-3 5 0 6,8-7 0-6,-8 3 1 3,6 0-1-2,-7-3 0 3,2 6 0-2,-2 1 0 2,-3 1 0-4,2-1 0 3,0-4 1 0,-2-7-3 0,0-1 5-3,0 3-5 4,4 2 6 3,-4 6-4-6,0-2 0 0,0 4-2 1,5-1 2 0,-5-4 0 2,0 2 0-5,0 3-1 5,0-5 1-1,0 4 1 0,0-1-1-1,0-3-1 1,0 4 1-1,0-2 0 1,0-2 0 0,0 0 0-3,0-2 0 8,0 1-2-6,0 1 4 0,0-2-4 0,0 3 3-1,0-2-1 0,0-4 0 1,0 5 1 1,0 3-2 4,0-1 2-4,0 2-2-4,0 2 0 2,0 2 1 2,0 0 2-1,0 1-2 0,0 3 0 1,-5-1-2 0,5 3 2 0,-4 0-1-2,2 1 0 2,-3-4-4 1,-4 4 4 2,-3-3 2-4,5 1 0 1,-2 1 0-4,5-3-2 2,0 2 1 0,1 4-5 4,1-9 4-3,2 3-66 2,0-3-66-4,0 9-25 3,0 0-153 0</inkml:trace>
    </iact:actionData>
  </iact:action>
  <iact:action type="add" startTime="33630">
    <iact:property name="dataType"/>
    <iact:actionData xml:id="d10">
      <inkml:trace xmlns:inkml="http://www.w3.org/2003/InkML" xml:id="stk10" contextRef="#ctx0" brushRef="#br0">5196 9305 257 0,'0'0'210'5,"0"0"-101"2,0 0 52 1,0 0-29-2,0 0-32 2,0 0-55 0,0 0 15 0,2 69-10-2,-2-37-15 4,0 2 6-4,0-1-3 3,0 4-1-4,0-4-6 3,0-5-6 0,0-5-9 0,0-6-11-2,0-9-4 2,0-6-1 0,0-2 0 2,0 0-5-4,0 0-22 2,0 0-13 0,0 0 1-1,9 0-46-1,-5 0-93 3,-1 0-103-2,-3 0-279 1</inkml:trace>
    </iact:actionData>
  </iact:action>
  <iact:action type="add" startTime="34149">
    <iact:property name="dataType"/>
    <iact:actionData xml:id="d11">
      <inkml:trace xmlns:inkml="http://www.w3.org/2003/InkML" xml:id="stk11" contextRef="#ctx0" brushRef="#br0">5556 9352 232 0,'0'0'217'3,"0"0"-134"6,0 0 23-3,0 0 20 1,0 0-42 1,0 0 24 0,57-9-37-2,-50 9-15 2,5 0-15 0,2 4-6 0,-1 8-14-2,0-4-4 2,-1 5 4 0,-3 4-6 0,1 0 7-2,0 3-10 2,-7-1 10 0,-3 7-9 0,0 0 10-2,0 4-20 3,0-5 1-1,-13 1-3 1,-9-4-1-5,0-9-1 4,4-1 0 0,-6-5 1 0,4-7-1-2,0 0-7 2,2 0-9 0,2 0-7 0,5-9-2-1,2-3 8 0,6 4-1 1,3 0 6 0,0 2 8-1,0 0-5 1,0 1 3 1,0-1 6 1,0-3-1-3,3 7 2-3,10-5 0 3,3 7 0 2,4 0 0-4,-2 0 1 3,8 0 4 0,-6 0-3 0,5 0 4-2,-2 18 5 2,-3 5-10 1,1-2 5-2,-3 8 0 0,-2-4 1 2,-3-3-3-2,-4-5-4 0,-3-4-2 0,1-11-5 1,-4-2-7 0,0 0-12-1,-2 0-31 0,2 0-61 1,-3 0-140 0,0-2-226 1</inkml:trace>
    </iact:actionData>
  </iact:action>
  <iact:action type="add" startTime="34919">
    <iact:property name="dataType"/>
    <iact:actionData xml:id="d12">
      <inkml:trace xmlns:inkml="http://www.w3.org/2003/InkML" xml:id="stk12" contextRef="#ctx0" brushRef="#br0">6122 9318 123 0,'0'0'194'5,"0"0"-86"3,0 0 24 0,0 0-2-2,0 0-43 3,0 0-20-2,16-15-4 3,-12 15 5-6,0 0 5 4,1 0-19 2,-4 0-4-2,5 0-18-3,4 0 2 6,3 0-22-5,0 0-7 2,5 0 0-3,2 0-2 3,0 0 2-1,1 0-2 2,-3 0 5-4,-6 0 2 4,-3 0 0-2,-2 4 0 1,-3 1 4-2,-4 5-5 2,3-5-8 0,-3 3 6 0,0 4 1-2,0 1-4 2,0 7-4 0,0 4 0 0,0-5 0-2,-7-1 1 2,-6-3-1 1,-2-3 0-2,-1-7-3-1,0-3 2 3,-1 2-3-2,10-4-2 2,-2 0-2 0,6 0-3-4,3 0 4 7,0 2 7-7,0-2 0 3,0 4 1-3,0 1-1 3,0 3 4-1,0 4-2 0,9 5-2 0,11-4-5 1,1 1 3 0,-1 3 2 2,-1 3 2-4,-5 0-2 2,-1-3 2-1,-6-1-2-1,-4-1 0 4,-3-6 3-2,0 4-2 0,0-2-2-2,0-3 2 0,-23 1-3 2,0-3 4 3,-7 0-4-4,-4-2 2-3,1 3-3 3,-2 4-4 6,3 0-24-6,8 6-80-2,21-11-116 0,3-1-344 3</inkml:trace>
    </iact:actionData>
  </iact:action>
  <iact:action type="add" startTime="37755">
    <iact:property name="dataType"/>
    <iact:actionData xml:id="d13">
      <inkml:trace xmlns:inkml="http://www.w3.org/2003/InkML" xml:id="stk13" contextRef="#ctx0" brushRef="#br0">9512 11432 57 0,'0'0'74'5,"0"0"-73"1,0 0 1 2,0 0-2 0,0 0 0-2,0 0-12 2,0 0-13 0,-7-42-3 1,4 42 3-2,2 0-6-1</inkml:trace>
    </iact:actionData>
  </iact:action>
  <iact:action type="add" startTime="38424">
    <iact:property name="dataType"/>
    <iact:actionData xml:id="d14">
      <inkml:trace xmlns:inkml="http://www.w3.org/2003/InkML" xml:id="stk14" contextRef="#ctx0" brushRef="#br0">9612 11412 340 0,'0'0'120'3,"0"0"-41"4,0 0 49 2,0 0-36-4,0 0-5 3,0 0 5 0,16-5-21 0,-16 5-9-1,2 0-5 0,-2 0-7 2,0 0-12-2,0 0-11-1,0 0-7 2,0-2-14 0,0-5-1 1,0 7-2-2,-8-3-1 0,-5 0-2 2,5-1 1-1,-7-3 0-1,2 1 0-1,6-2 1 2,-3 5-2 0,0 3 1-2,5-3 0 3,-6 3-1-1,-2 0 2-1,-2 0-1-1,-2 0 0 2,-6 0 9 0,5 0 0-1,5 0-8-1,-3 0 4 2,6 0-4 0,0 0 0 0,3 0-1-2,-5 0 2 2,0 0-3 0,4 6 0 1,-1-3 1-4,-3 0 0 3,1 2-1 0,-1-2 0 2,4 4 2-4,-4-3-2 1,5 2 2 2,-3 1-2-2,-2-4 3 0,0 9-3-1,1 0 1 6,2-2 0-7,-7 5 8 5,7-7 1-2,-2 3-1-2,8-5 4 4,-1 3-8-8,-1-7 1 6,2 4-3 0,-3 6-1 1,-1-4 1-5,3 6 0 6,-5 4 0-3,5-1 2 1,-2-2 4-3,2 5-4 5,1-3 5-3,0 0-2 2,0 2 2-4,-1-1-5 7,1 1 0-5,1-2-1 1,-1-4 0-2,3 2-4 0,-4 0 6 0,4 2-1 3,0-4-3 0,0 4-2-1,0 2 3-1,0-1 0-1,0 1-2 0,0-2 2 2,0-1 1 0,0-4-1-1,0 0-3 0,0-7 0 3,0-3 15-2,0 11-7 0,0-3-4-2,0 2 0 0,0 1 4 2,0 1 0 0,4-1-6-2,-1-6 2 2,2 3 4 0,5-3-2 3,0 5-5-3,-3-4 3-3,11 0-3 3,-2 1-1-1,2-4 1-1,0 2 0 2,2-3-1-1,0 0 0 1,4-1-1-2,-4 1 2 3,0 2 2-1,0 1-3-1,-4-2 2-1,0-2-2 2,-1 2 0 0,-2-5 1 0,4 4-1-3,2-3-3 4,-3-1 1-1,-1 0 2 0,-2 0 0-2,0 0 2 2,1 0 0 0,1 0-2 0,-1 0 1-3,-2 0-1 4,4 0 0-1,-3 0-3 0,3 0 3-3,-2 0 0 3,1-1 0 1,-2-8 0 1,1-2 0-4,2-3-1 2,-3-1-1-3,0-2 2 4,0 1-2-3,0 0 0 2,-5-2 2 0,2-2 1 4,0-2 0-4,-6-3-2-2,5-4-1-1,-5 1 1 3,4 0 1-3,-8-2 0 3,4-2 0 0,-4 2 1 9,0-2-2-15,0 1 1 4,0 3 0 1,0-2 0-1,0 1 0 2,0-1-1-2,0 1 0 4,0 4 1-5,0 5 0 2,-9 1-1 1,6 4 2 0,-1 2-1 0,-5 1 3-3,5 1-6 5,-12 2 5-2,1-3-5 8,-1 5 4-14,-4 1-1 7,7-1 1-5,6 2-1 1,-3 3 0 2,4-1 0 1,2 3-1 1,4-3 1-2,-3 3-2 0,3 0-18 0,-6-2-47 1,6-1-87 0,0 3 10-3,0 0-143 3,0 0-293 0</inkml:trace>
    </iact:actionData>
  </iact:action>
  <iact:action type="add" startTime="40836">
    <iact:property name="dataType"/>
    <iact:actionData xml:id="d15">
      <inkml:trace xmlns:inkml="http://www.w3.org/2003/InkML" xml:id="stk15" contextRef="#ctx0" brushRef="#br0">10051 10939 295 0,'0'0'229'6,"0"0"-104"0,0 0 24 2,0 0-6 0,0 0-38 0,0 0-17 0,0 0-16-2,19 69-27 2,-19-30-6 0,0 6 2-1,0 2 0 3,0 2-15-3,0-7-15 1,0-11 7-2,0-10-7 2,0-9-10-1,0-6-1 1,0-6 0-3,0 0-10 3,0 0-22 1,0 0-40-2,0 0-6-1,0-11-40 2,0 1-81 0,0 8-188 0</inkml:trace>
    </iact:actionData>
  </iact:action>
  <iact:action type="add" startTime="41319">
    <iact:property name="dataType"/>
    <iact:actionData xml:id="d16">
      <inkml:trace xmlns:inkml="http://www.w3.org/2003/InkML" xml:id="stk16" contextRef="#ctx0" brushRef="#br0">10596 10882 420 0,'0'0'148'4,"0"0"-9"4,0 0-14-2,0 0-17 3,0 0-35-2,0 0 5-2,73 0-26 4,-57 0-21-1,-7 10 14 2,-2 4-27-3,4 3 25 2,-6-1-35-3,3 8 8 0,-6 1-2 0,-2 4-5 7,0-4-6 0,0 2 0-12,0 2-3 6,0-7 1-4,-13 4-2 6,-7-8 1 2,-5-1 0-4,-4-5-2-2,1-7 2 2,2-5-2 1,-3 0-1-2,9 0-6 3,0 0-16-2,13-3 5 2,-1-2-11-3,8 0 5 2,0 5 13 0,0 0 4 0,0-4 3-2,0 4 6 1,0-1 1 0,8 1 4 2,15 0-1 0,4 0 3-1,-1 0-2 1,0 0 0-3,-1 10 0-2,-5 10 10 4,8-3 1 2,-6 0-6-3,-8-4 2-2,2-4-7 3,-3-3-4 0,-9-4 0-1,-1-2 0 2,-3 3-1-2,0-3-8 2,0 0-15-3,0 0-37-1,0 0-66 4,0 0-218 0,0 0-325-2</inkml:trace>
    </iact:actionData>
  </iact:action>
  <iact:action type="add" startTime="42058">
    <iact:property name="dataType"/>
    <iact:actionData xml:id="d17">
      <inkml:trace xmlns:inkml="http://www.w3.org/2003/InkML" xml:id="stk17" contextRef="#ctx0" brushRef="#br0">11302 10886 483 0,'0'0'135'7,"0"0"-3"0,0 0 2-1,0 0-41 2,0 0-15 1,0 0-21-2,27-4-17-1,-16 4-11 2,2 0 2 0,6 0-12 2,-2 0-6-3,9 0 17-1,2 0-20 4,1 4 4-3,0 10 6 1,0 0-7-3,-6 1-1 4,-7 2-1-2,-4-2-5 0,-4-6 5 0,-3 1-8 2,-2-5-2-2,-3-2 0-1,0 9-1 2,0 5 0 0,-10 2-4 0,-21 7 3-2,-1-5 0 3,-6-4-1-3,5-3-1 3,0-2-5-4,5-7 0 4,9-3-7-2,5-2-8 2,4 0 1-4,7 0 5 3,3 0 9 0,0 0 2 0,0 0 4-2,0 0 1 2,0 0 1 0,0 4 0 0,0-2 2-2,0 5-2 2,7 1 0 0,13 1 0 3,4 1-4-7,-4 5 4 5,0-2-1-2,-4 1 1 1,-6 3 0-2,3 0 3 3,-5 0 0-2,-6-1 3 6,1 4-5-7,-3 1-1 1,0-5 0 1,0-2 1-4,-3-3 0 3,-23 0 0-1,-5-5 1 4,-10 3-2-3,-1-7 5 0,-2 1-4 0,4-3 2 1,1 3-3 0,4-3 1 0,3 0-1 5,-4 0-3-7,11 0-43 1,22 0-141-5,3 0-268 7</inkml:trace>
    </iact:actionData>
  </iact:action>
  <iact:action type="add" startTime="48456">
    <iact:property name="dataType"/>
    <iact:actionData xml:id="d18">
      <inkml:trace xmlns:inkml="http://www.w3.org/2003/InkML" xml:id="stk18" contextRef="#ctx0" brushRef="#br0">750 16993 339 0,'0'0'165'4,"0"0"-79"4,0 0 34 1,0 0-16-2,0 0-23 0,0 0-1 2,0 0-16-3,0 0-1 4,27 0-6-6,-27 0 2 5,3 0-17-1,2 0-3 0,-2 0-8-2,2 21-16 2,-2-4 0-1,2 10-5 3,-5 2-2-5,0-4 11 3,0-3-11-1,0 0-6 1,0-10 11-1,0 1-8 0,0-4 0 2,0-5-1-1,0-4 0-3,0 0 0 5,0 0-3-4,0 0 0 4,0 0 4-5,0 0-5 3,4 0 4 0,10 0-2 0,4 0-1-2,5 0 0 2,5 0-1 0,1 0 2 0,0 0 4-2,7 0 3 2,0 0 3 0,3 2-1 2,-1-2 6-6,5 0-7 5,4 0-6-1,3 0-2 0,1 0 8-3,1 0-10 6,-4 0 4-6,4 0-2 5,-7 0 4-6,3 0 2 5,-9 0-4-1,2 0 2 0,5 0 4-2,-10 0-2 1,5 0-1 3,-11 0 1-3,4 0-3 0,-14 0-2 0,9 0 1 0,-4 0 0 1,4 0 3-3,1 0-2 4,5 0 1 0,0 0-1-1,5 0 2-3,4 0-4 6,1 0 0-6,4 0-2 7,-5 0-1-10,-4 0 0 6,1 0 0 1,-5 0 2-1,6 0 0-2,0 5 5 2,2-5-5 1,-1 0-1-3,-2 0-1 3,-2 0 2-4,-10 0 2 4,-5 0-2-2,0 0 1 0,-1 0-2 1,-6 0 3 0,6 0-2 0,-5 0 5-2,-2 0-6 3,4 0-2-4,-4 0 1 5,4 0 0-5,3 0 0 3,5 0 1 1,-3 0 2-1,-1 0-3-3,1 0 3 2,-2 0-2 2,2 0 0-1,-5 0 0-3,3 0-1 3,-4 0 0 1,4 0 1-1,-2 0-2-3,-3 0 1 4,6 0-1-2,-7 0-1 3,6 0 2-5,2 0 2 5,-5 0-2-4,-4 0-1 2,0 0 1-2,-4 0 5 2,-5-5-5 0,2 5 1 0,-5 0-1-3,-1 0-1 3,0 0 1 1,0 0 0-1,4-2 0-3,0-2 0 4,3 0-2-2,3 2 2 2,0-1-1-4,-3 3 3 4,1-4-4-2,2 4 6 1,-2 0-7 0,2 0 3 0,6 0-1-2,-1-8-1 2,0 8 1-1,-3 0-7 0,2-1 8 2,-1 1-1-1,-3 0 1-2,-1 0 3 2,-8 0-2 1,1 0 2-2,-3 0-2-2,0 0-1 4,-2 0 0-2,0 0 0 2,0 0-2-4,0 0 0 3,0 0-1 1,0 0 3-2,0 0-3-1,0 0 6 5,0 0-6-5,0 0 3 1,0 0 0-1,0 0 0 2,0 0 1 1,0 0-2-1,0 0-3-2,0 0 2 2,0 0-1 1,14-4 2-2,-2 4-9-2,8-2 6 3,3 2 1 0,-5 0-1 1,2 0 3-4,-4 0 0 4,7-3-2-1,0 0-6 0,1 3 9-2,-7-5-10 3,-4 5 7-2,-3 0 2 4,-7 0 1-9,0 0 4 7,-2 0-3-1,-1 0-1 0,0 0 0-3,0 0 0 4,0 0 1 0,0 0-1-2,0 0 0-1,0-6 0 2,0 6-1 0,0 0 0 0,0-3 1-2,0-2-2 1,0-12 0 2,0-8 0-1,0-15 0-2,0-1 2 4,0-3 0-4,0 6 0 1,0-6 0 1,0 12-1-1,0 0 0 2,0 7 1-2,0 0-42-1,0 6-14 2,0 1-12 2,0-1-60-4,0 2-35 0,0 14-162 2,0 0-112-1</inkml:trace>
    </iact:actionData>
  </iact:action>
  <iact:action type="add" startTime="51651">
    <iact:property name="dataType"/>
    <iact:actionData xml:id="d19">
      <inkml:trace xmlns:inkml="http://www.w3.org/2003/InkML" xml:id="stk19" contextRef="#ctx0" brushRef="#br0">5038 16807 462 0,'0'0'145'5,"0"0"-56"3,0 0 21-2,0 0-49 3,0 0-6-1,0 0 1-1,0 0 19 1,13 98-29-1,-13-66 1 2,0-7 8-2,0 6-17-2,0-6-5 4,0 1-10-2,0-12 8 1,0 6-14-1,0-3 5 1,0-7 3 0,0 10-11 0,0-11-5-2,0-4-3 3,0 1 2-2,0 0-7 1,0-1 8-2,0-2-3 2,0 2-3 0,0-1 1-1,0-3-1 1,0 7 4-1,0-4-4 2,0-4 4-2,0 0-5-2,0 3-2 3,0-1 3 1,2-2-1-1,7 4 1-3,3-4 0 3,1 0-2 1,1 0 0 1,4 0-1-7,1 0 2 5,-2 0 4 0,6 0-6 0,-5 0 10-2,5 0-3 2,-4 0 0 1,2 0-4-4,0 0 2 6,6 0-1-6,1 0-2 9,2 0 12-11,1 0-13 4,2 0 3 0,-6 0-2 2,5 4 2-2,-1-4 0 0,2 0 1 0,3 2 5 2,-4 3-7-2,7-5 6 0,-5 6-6 2,-2-6 2-2,0 0-3 1,-5 6 0-3,3-6 2 3,-3 0-3 1,-7 0 2-2,0 0-2 2,-1 3 4-4,-2-1-4 4,4 1 3-4,2 0-1 2,7-1 1 3,1-2-2-2,1 7-2-1,-5-7 1-1,4 0 0 3,-5 0 0-2,-6 0 0 3,8 0 5-6,2 0-5 6,-4 0 1-4,0 0-2 1,-1 0 5 0,1 0-4 1,-1 0 0-1,4 0 5 1,1 0-3 0,2 0-3-1,-3 0 1 3,3 0 2-4,4 0-3 0,-7 0 2 2,0 0-1 0,-1 0 0-2,-1 0 0 2,2 0 0 0,-1 0 2 0,-2 0-2-1,0 0 2 0,1 0-2 0,-3 0 2 2,-1 0-2-4,3 0-1 5,1 0 0-3,5 0 0 1,-3 0 0 0,0 0 0-2,2 0 0 2,-7 0-1 3,5 0-2-6,-1 0 6 2,1 0-4 0,-6 0 2 1,-3 0-1-2,-4 0 0 2,3 0-1 0,0 0-1 0,-5 0 4 1,7 0 0-5,-5 0-1 5,3 0 3-2,-2 0-1 1,-1 0-3-1,7 0 1 1,-1 0 0 0,-3 0 0 0,1 0 1-1,0 0-2-1,-2 0-3 6,0 0 3-9,1 0 0 4,-3 0-1 2,0 0 0-1,-7 0 0 0,-3 0-2-3,1 0 2 3,-4 0-3 1,0 0 4-1,-3 0 0-3,3 0 1 4,-3 0 1-2,0 0 0 1,0 0-4-2,0 0 1 2,0 0 1 0,0 0-1 1,0 0-1-2,0 0 0-1,0 0 2 3,0 0-2-2,0 0 1 1,0 0 1-1,0 0-9 1,0-9 3 0,0-8-5-3,0-4 5 4,3-3 4-2,-3 1-2 3,0 4 0-5,0-1 3 2,0 3 0 3,0 9-1-3,0-4 0-2,0-1 2 4,0 1 1-1,0-8-1 0,0 1-1-2,0-4 1 2,0 4 1 1,0-6-1-2,0 2 0 0,0 6 2-1,0 6-2 2,0 5 0 1,0 6-2-4,0 0 2 4,0 0-2-2,0 0-6 3,0-5-31-6,0 3-26 4,0-8-25 0,0 8-94 1,0-1-78-3,7 3-211 1</inkml:trace>
    </iact:actionData>
  </iact:action>
  <iact:action type="add" startTime="55580">
    <iact:property name="dataType"/>
    <iact:actionData xml:id="d20">
      <inkml:trace xmlns:inkml="http://www.w3.org/2003/InkML" xml:id="stk20" contextRef="#ctx0" brushRef="#br0">9863 16231 597 0,'0'0'116'7,"0"0"16"-2,0 0-32 5,0 0-36-3,196 0-15 1,-151 0-2-2,-2 0-14 1,-2 0-1 1,-1 0-12 1,-9 0-4-2,-5 0 0 0,-16 0-5 4,-1 0-3-6,-5 0 0 5,-4 0 6-6,0 0-1 3,0 0 10 1,-16 13-17-2,-38-6-6 2,-17 10 0 0,-18-11 17 0,2 1-16 0,-6-3 6 1,9-1-6-3,7 2 1 4,9 0-1-6,11-2 1 5,14 4 0-2,9-5-2 1,16 1 0-2,6-3-1 2,3 4 1 0,1 4 0 0,-5-3 1-2,2 3-1 2,7-1 4-1,0-2 3 1,4-5-6 0,0 0 4-2,0 0-5 3,0 0 1-1,29 0 2 0,14 5-1 1,15-2-2-4,9-3 3 4,-3 0 1-4,-3 0-3 3,-14 0 1 0,-18 4-1-1,-13-3 13 0,-4-1 7 0,-12 4-3 3,0-4 8-3,0 5-13-2,-12 4-8 3,-36 2-3 1,-28 4 4-1,-20-11 4-2,-6-4-8 2,0 0-1 0,12 0-1 0,11 0-2-2,23 0 2 4,15 0 0-3,15 0 2 2,19 0-2-2,0 0 1-2,7 0 2 3,0 0-2 0,4 0 3-3,47 0-3 5,31 0 1 0,16 0 4-5,3 6-6 2,-4 1 2 2,-8 0-1-2,-18-1 0 1,-13-4-1 0,-19 2 0-2,-15-3 1 1,-8 3 1 2,-13-4 1-2,-3 3 1-1,0-3 2 1,0 0-5 2,0 0-2-2,0 0 1-1,-23 0-4 3,-15 3 4-1,8-1-1-2,4 5 1 1,7-2 0 3,7-5 2-3,4 0 0 4,5 0-2-9,3 0 2 7,0 0-2-1,0 0 1-1,0 0-1 0,0 5 0 0,32 10 1 2,15-5 0-1,10 5 1 0,-9-1-2-2,-8-9 0 3,-12 1 0-2,-16 0 1-2,-10-6 2 3,-2 0 0 0,0 0-1 1,0 5 0-4,0-2-2 6,-43 7-2-5,-27 2-1 5,-14 1 3-9,0-6 0 6,7-1 5 1,11 3-4-3,11-4-1 2,18-2 0 0,17-1-1 0,9-2 0-2,11 0 1 2,0 0 0-1,8 12-13 1,39-4-16-1,18 9-50 1,4 2-94 0,-41-6-11 0,-6-8-376 0</inkml:trace>
    </iact:actionData>
  </iact:action>
  <iact:action type="add" startTime="59896">
    <iact:property name="dataType"/>
    <iact:actionData xml:id="d21">
      <inkml:trace xmlns:inkml="http://www.w3.org/2003/InkML" xml:id="stk21" contextRef="#ctx0" brushRef="#br0">11323 16105 729 0,'0'0'131'4,"0"0"-36"4,0 0-8 0,0 0-28-2,0 0-26 2,0 0 3 0,0 0-20 0,74-19 5 0,-41 7 2-2,13-13-4 3,15 0-3-2,3-6-7 1,13 1 4-2,3 4-6 2,-1 3-1 0,-11 12 0 0,2 11 15-2,-9 0 4 4,-5 0 18-2,4 3-19 0,-8 19-1-2,3 0-14 2,-1 4 5-1,-4 0-12-1,7-4 2 3,4-9 1-1,-2-1-4-1,7-4 5 2,6-4-5-4,5-1-1 6,10-3 4-6,3 0-3 5,-2 0-1-6,-1 0 0 4,-1 0 0 1,-11 0 1-2,-5 0 0 0,-7 0 0 0,-6 0-1 3,7 17 1-4,-5 7 0 1,5 6 0 0,1 0-1 3,5 5 0-5,-1 0 0 3,-8-2 3 0,4-3-2 0,-7-3-1-1,0-7 0-1,2-2 0 4,-4 0 0-3,5-7 0 2,-1-5-2-5,-2 3 2 5,1-9 0-2,-2 0-1 2,-5 0 0-3,-4 0-3 2,-4 4 4 1,-9-1 0-3,-6 0-2 1,-1 0 1 1,-4 1 0 0,-6-2 0 1,5-2-7-6,-7 0 3 5,-2 0-7 1,-3 0 12-1,-6 0 0-2,-3 0 1 4,1 0 0-5,-3 0 1 2,0 0-1 0,0 0-1 1,0 0 0 0,0 0-1-2,0 0 1 3,0 0-2-1,0 0 2 1,0 0 0-3,0 0 2 0,0 0 0 3,6 0 1-2,-6 0-2 0,0 0 1 1,0 0 5 0,0 0 0 0,0 0-6-1,2 0 1 0,0 5-2 3,5-5 0-4,0 6 0 1,5 0 0-1,-2-1-1 3,0-2 2 0,0 0 0-4,-2-3-1 3,-5 0 1 0,-3 0-1 1,0 0-1-5,0 2-4 5,0-2 4-2,0 0-4 1,0 0 1 0,0-8-2-2,-16-23 6 3,-21-5 0-2,-18-7 1 2,-3-2 1-3,-11 1-2 4,-5-6 0-4,-6 1 0 2,3 4 0-2,12 4 0 3,10 13-2-2,19 8 3 2,11 8-2-3,12 7 1 1,6 5 0 2,7 0-1-2,-3 0 1-2,3 0 1 4,0 0 0-2,0 0-1-1,0 0 3 3,0 0 4-2,0 0-6 2,0 0 6-2,3 0-4 0,30 0 3 3,2 13-3-4,14 12 2 0,-1 6 2 3,7 6-1-2,2 0 3 2,-8 3 1-5,-1-2 3 6,-8 3-4-3,-9-4 6 3,-2 1-3-7,-13-5 7 6,0 5-5-1,-3-8-3 0,-9-4 1-1,-4-1-5 0,0 0 4 1,0 6-5 0,0-1-1 0,-27 13-5-1,-11 1 2 1,-14 7 2-1,-5 0-3-1,-4-8-1 2,2-11 2 0,7-2-4 0,4-17-3-2,12-7 2 3,7-5-16-2,10-1-29 2,1 0-20-5,11 0-13 4,4 0-70 1,3 0-50-1,0 0-131-3</inkml:trace>
    </iact:actionData>
  </iact:action>
  <iact:action type="add" startTime="63464">
    <iact:property name="dataType"/>
    <iact:actionData xml:id="d22">
      <inkml:trace xmlns:inkml="http://www.w3.org/2003/InkML" xml:id="stk22" contextRef="#ctx0" brushRef="#br0">3772 13278 704 0,'0'0'248'8,"0"0"-129"-1,0 0-46 2,0 0-25-5,0 0 4 5,0 0-2-1,-164-3 16-1,92 3 5 0,-12 0-13 0,-8 0 8 3,-15 0-12-3,-4 0 0-2,-8 0-9 4,-2 0-11-2,8 0-6 2,9 0-8-4,0 0-1 5,2 0-3-2,-2 0 8 0,-2 0-8-3,-4 0-4 6,-3 0 1-6,1 0-11 6,6 0 5-8,6 0-6 6,16 0 8-2,3 0-8 2,9 0-1-3,3 3 1 2,3 9 2 0,9-5-2 0,8-1 0-2,13 1 0 2,8-5-1 2,14 1 0-4,8-3 2-1,1 0-3 3,5 0 1 0,0 0 0-1,0 0-3 0,0 0 3 1,0 0 0 0,0 0-2 1,0 0 0-5,-7 2-6 4,-4 8-1 0,-1-5-1 0,-4 5 9-1,2-4-10 0,2 0-4 2,0-1 3-2,4 1 4 0,-4 3-1 1,-4 2 4-1,-4 0-4 2,1 1-4-3,-6 1 7 2,2 2-2 0,1-1 7 0,-5 2 0-2,10-5 1 4,2 2 0-4,2-6 0 3,1-1 0-4,5 0 0 3,0-1 0 0,-3 7 0 0,0 1 3-1,-3 9-3 0,0 5 0 1,-2 3 1 0,-1 5 1-2,-1 1-2 2,5 3 0 1,0 4 2 0,2 2-1-5,0 4 1 5,7 8 0-2,3 4-1 1,0 13-1-2,-1 7 1 4,-8 11 9-3,5 9-3 3,-2 4 6-7,0 0-1 6,3 4 4-1,2-1-9 0,-2 6 1-2,-1-5-1 1,1-6-5 2,-3-3 4-2,3-5-3 2,3 1 2-4,0-4-3 4,0 1 3-2,0-3-4 0,0-2 1 1,0-4 1 0,0-5-5-1,0-4 4 0,0-2-3 4,0-4 1-7,0 0 0 6,0-7 0-6,0 2 0 5,-4 9 1-2,1 9 1 2,1-1-2-4,-1 6 1 4,-2 1 0-1,5-1-1-1,0-6 2 1,0-3 1-2,0-10 0 3,0-11 1-2,-3-1 0-1,3-11-1 3,-2 5-1-1,2 1-2 0,0-4 3-3,0-2-2 6,0-8 1-6,0-5-2 6,0-8 1-7,2-4-1 5,1 0 4-3,-3 2-2 1,5-2-4 0,-2-7 3 1,-1 5-2 0,1-7 1-1,1-3 0 1,-1-1 0-2,-3-7 2 2,3 0-2 0,3 0 1-2,5 5-1 2,14-5 0 1,11 0-2-1,21 0 1-2,15 0 0 4,17 0 0-3,19-12 1 2,7-2 1-4,6 3 0 3,-5 5 4 0,-13 4-3-1,-11 2 1-1,-13 0 2 3,5 0-1-1,1 0-1-1,10 0 1 1,2 0-1-2,5-4-1 3,1 3 0-2,-6 1 1-1,-13 0-3 2,-4 0 1 0,-9 0 7 1,-5 0 0-4,-2 0-4 6,9 0-3-6,-1 0 0 6,3 0-1-8,-1 0 1 6,-5 0 3-2,3 0-2 2,-5 0 2-4,-2 0-3 4,-6 0 1 0,2 0 1-2,7 0-3 0,-10 0 2-1,9 0 0 3,-10 0-1-1,-7 0-1-3,0 0 0 4,-10-4-2-2,-8 1 2 1,-4-2 0-1,-4-3 0 2,-11 2-1-3,-3 2 0 2,1 2-1-2,-4-3 2 2,-1 5 0 0,-5 0-1-1,5-6 0 0,-3-3 0 1,1 1 0 1,8-1 0-3,-1-8 1 1,-2 4-1 0,3-6 0 2,1-8-1-1,-3-8-1-2,3-5-4 2,-6-8 1 0,2-17 0 0,-8-10-2-2,-1-15 2 4,0-14 4-4,0-2 1 4,0-10-1-6,0 0 4 4,0-10-4 0,0-3 4 1,-1-6-4-4,-11-3 3 4,5 0-2-1,-6-2 1 0,6 1-3-2,5 6 3 2,2 5-2-1,0 9 1 2,0 1-2-4,0 2 3 4,5 7-1-2,8 4-1 2,-3 15 1-4,3 14 2 6,-6 9-2-6,3 8 1 6,-3-3-1-8,1-2 1 5,-3-7 0 1,-2 1 1-2,-3-1-2-1,0 4 1 2,0 3 0 1,0-2-2-1,0-6 1-2,0-3 0 1,0-11-4 2,0 0 4-2,0 2-9 0,0 12 6 0,0 14-3 2,12 15 5-2,-3 16 0 0,-2 7 4 3,2 11-4-6,-5 3 5 7,-1 4-4-8,-3 2 2 6,0 0-2-2,0 0 2 2,0 0-2-3,0-11-3 2,0-2 3 2,-28-8 0-4,-8 4 1 0,-10 3-1 2,-8 1 2 0,-7 1 0 0,-3 1 0-2,5 2-1 3,13 0-1 0,6 4-4-2,9 0-70-2,7-1-100 6,24 6-118-6,0 0-216 3</inkml:trace>
    </iact:actionData>
  </iact:action>
  <iact:action type="add" startTime="66202">
    <iact:property name="dataType"/>
    <iact:actionData xml:id="d23">
      <inkml:trace xmlns:inkml="http://www.w3.org/2003/InkML" xml:id="stk23" contextRef="#ctx0" brushRef="#br0">18789 13557 428 0,'0'0'418'6,"0"0"-248"2,0 0-47-2,0 0-42 2,0 0-35 1,0 0 3-2,-191 25-5-1,75-15 2 2,-22-3-1 0,-10-5-1 0,-15-2 0-2,-1 0-6 2,0 0-2 0,6 3-7 0,-6 9-3-2,-7 5-12 7,-9 3 4-9,4 4 3 6,-1-1-7-5,9-4-6 3,7 1-8-1,3 0 2 2,17 5-2-2,18 0 0-1,13 4 1 5,18-4 1-6,18 1-1 1,15-7 1 2,20-5-1 1,21-2 3-2,8-11-4-1,10 3 1 1,0-2-1 1,0 1-5 1,0 8 4-4,0 13 1 7,13 2 0-7,5 9 1 4,-2 5-2-4,-6-2-2 3,0 8-1 0,-4 1-1 0,-2 2 0-1,2 5 5 0,-6 6-1 2,1 2-1-2,-1 9 3-1,0 4-1 3,3 15 1-2,2 11 3 2,0 12-2-4,3 4 3 4,-2 2 6-2,4-7 2 2,-3 1 2-4,4-3-2 5,1 8-1-4,-2-2-3 4,-3 10 3-6,2-1-4 5,-6-6 1-2,-3-5-1 1,0-4-3-1,0-1-2 0,0-5-3 2,0 4 2-2,0-2 0-1,0-7-2 2,0-5 1 0,0-11 2 0,-3-1-2-2,-3-7-2 3,6 6 2-2,0-2 0 2,0-5-1-4,0-8 2 5,0 1 1-3,6-7-2 2,-1-2 4-5,5-3-4 4,-2-1-2 1,3-5 1-2,-1-4 0 0,-7-3 0 0,1-10 0 3,-4-1 0-4,4-3 0 0,1 0-1 2,-5-2 3 1,0 2-4-2,0-4 0-1,0-1 1 3,0-9-3-2,1-9 3 0,2-5-1-1,0 5-6 6,4 2 8-8,3 1 0 5,-2 4-2-4,5 1 5 4,0-1-3-1,0 1 0-1,-3 5 1 1,-4 1-1-1,2 7-3 2,-2-9-3-3,1-4 0 1,-4-6 1 1,0-7-1 0,0 0 4-1,-3 0-6-1,7 5 3 3,1-5 0-1,12 8 5-1,9 4 1 0,3-2 0 2,7 5-1-3,4-10-3 3,11 7 3-3,7-4 1 2,11 3-1 0,4 2 1-2,1-1 1 3,2 8 6-3,-2-5-4 5,7 2 4-5,12-7-6 3,5 5 0-4,4-10-1 5,3-5 2-4,-3 0-2 0,-13 0 0 3,3 0 5-1,-8 0-3 0,4 5 0-3,2-2 1 5,4-3-2-4,0 0 1 4,0 0 0-5,0 0-2 2,-3-13-1 2,-2 1 1-1,1-1 0-1,-6 1 0 0,1 4 0 4,0 2 2-7,5-5-1 3,-9 1 2 1,0 1-4 0,-7-4 2 0,0 0-1-3,-6-1-1 5,-4 2 1-4,-8-5-1 4,-11 4 0-6,-8 1-2 7,-8 4 2-6,-8-4 0 6,-3 2-1-8,-5 1 1 6,-1 3 0-3,1-5-2 1,0 3 1 2,-3-4 1-2,1-2-1 2,6-3 0-4,1 3-3 3,5-11 3 0,1 0-6 0,5-6 3 0,-1 1 0-2,-7-2 0 2,5 2-1 0,-11 4 4 0,-5 0 1-2,1-4-6 3,-2-2 5-2,-8-9-1 1,3-4 0-2,-1-6-2 2,-3-11 3 0,4 0-6 0,-2-2 7-1,3-12-3 0,0-11 3 2,-1-17-2-2,-1-12 2-2,-2-12 0 4,-4 7 0-1,0 13 3 0,0 8-3-2,0 12 0 2,0 1-1 0,0 6 1 1,0-4-1-5,0 7 1 6,0 2-3-3,0 3 6 2,0-2-5-4,0-4 3 3,3 2-2 0,1-1 0 0,5-4 1-2,-6 1 0 2,1-4 0 2,-1 4 0-3,2 5 2-2,-1 3-4 3,-3 8 4 1,2-5-1-3,2 5-1 2,-2-1 0 0,-3-7 0-1,0-9 0 2,0-12-1-4,0-9 1 5,0-5 0-4,0 7 0 3,0 4 3-4,0 4-3 4,-8 6-1-1,4 5 1-3,-5 6 0 5,2 5 0-4,-2 5-1 5,2 0 0-6,0 8 2 2,1 1-2 0,-1 9 3 2,2 7-6-1,-3 7 4-2,3 6 0 2,0 3 0-1,-3 0 0 1,5 4 1-1,0 8-1 2,-4 1 0-4,3 1 1 4,-8 0-5-3,5 2 4 1,-6-2-4 2,-7 1 1-1,-8 0 1-2,-5 0 1 2,-8-2-3 2,-2 7 4-4,-14-1 0-1,-7 4 1 4,-12 2 1-1,-11 0 3-2,-8 0-2 2,-12 0 3 0,1 0 3 0,-1 0-7 0,7 10 0-2,16 1 0 4,14 0-1-4,15 4 0 2,16 0 0-2,6 4-1 2,5 3-14 0,11 9-66-3,1 8-96 5,16-21-81-4,0 4-160 5</inkml:trace>
    </iact:actionData>
  </iact:action>
  <iact:action type="add" startTime="69634">
    <iact:property name="dataType"/>
    <iact:actionData xml:id="d24">
      <inkml:trace xmlns:inkml="http://www.w3.org/2003/InkML" xml:id="stk24" contextRef="#ctx0" brushRef="#br0">7363 13157 544 0,'0'0'358'4,"0"0"-234"5,0 0-24-1,0 0 1-1,0 0-31 0,0 0-5 0,0 0-8 2,-128 0 8-3,31 0-5 1,-16 0-13 3,-10 0-13-3,-2 0-7 3,-7 0-10-6,0 0-7 3,-6 0 0 2,2 0 0-2,9 0 1 1,9 0-9 0,14 7 6-1,11 1-4 0,6 2 1 3,9 4-2-4,2 1-2 3,11 2 2-3,10-4-3 1,12 2 2 2,9-1-1-3,2 0-1 3,3 5 1-4,6 1-1 6,-1-1 2-6,5 7-1 3,-3 2 1-3,6 1-2 4,0-1 3-1,5-6-3 1,2-2 1-3,6-4 0 2,3 1-1-1,0 9 0 1,0 8 0 1,0 4 0-4,0 11 0 7,0 0 0-10,16 8 0 7,-5 2 2-1,3 1-2 0,-3-5 0-2,-7 6 0 3,-4 7 0-1,0 3 0-1,0 4 0-1,0 4 0 2,0-2 2 0,0 4 1 0,0 3 1-3,0 4 4 4,0 4-2-1,0 7 0 0,-1 7 8-3,-11 5-3 7,1 0 0-7,5-7-2 6,-4-3 4-8,1 3-5 4,2 9 6 2,0 1-6-1,-3 14 0-2,-2-2-2 2,0 7-1 2,-1-15 0-4,3 2-1 2,-3-8 2-2,2-8 1 2,-1-5-5 0,8-13 0-2,-5 0 7 2,5-9-5 0,-4 5 0 0,4-3-2-1,-8-3 1 2,8-10-2-3,-5-1 0 3,5-8-2-5,4-9 2 5,-3-3 1-1,3-9-1 0,0-5-1 0,0-5 0-2,0-4 0 3,0 1-1-3,0-6 2 0,0-1-2 1,0-5 3 3,0 1-2-2,0-12 2-1,0 5-4-1,28-1 1 2,28-2 0 0,19 6 1-2,14-8-1 5,8 0 2-6,12 7-1 6,5 0 0-8,12 3 1 7,16-3 3-3,22-1-3 1,7-6-1-2,10 0 2 3,-4 0-1-2,-3 0 2 1,-14-11-3-2,-15-3 3 1,-12-8-3 3,-13 7 0-3,-8-5 1-1,1 1 3 2,-6 2-3 1,1 0 1-2,-14-4 0 0,-9 8-2 2,-14-1 1-4,-13 4-1 6,-11-5 0-8,-11 3 2 6,-6 7-3-1,-12-7 1-1,-5 11 0-1,-9-3-1 2,8 1 1 3,-9 3 0-6,-2-5-4 1,11-12 4 2,-8-14-3 1,6-20 0-1,0-18 3-3,-2-25 0 5,-3-18-2-3,-5-23 2 2,0-24 0-5,0-19 0 7,0-10 0-6,-13-9 0 6,-7-1 0-8,3 0 0 7,-2 4-1-3,-2 11 3 1,6 15-3-2,3 6 1 2,3 9 0 1,2 5-1-1,4 4 1-3,2 6-1 3,1 2 2 0,0 4-2 0,0 6 3 0,0 6-3-2,0 7 1 2,0 12 0 1,0 11-1-5,0 16 1 7,1 10 0-6,2 2 0 6,0 4-1-8,1-10 1 5,2-6 0 0,1 2 0 1,1-5-2-3,0 16 1 1,-5 11 1 3,-1 16 0-4,0 14 0 1,-2 15-2 0,0 3 3 0,0 2-1 1,0 0 0-1,-4 0 0 1,-55 0-1 0,-28 0 1 0,-26 0 0-2,-16 0 2 3,-5 0 2-2,-6 0-2 3,-4 0 3-6,4 0-3 4,13 15 0 1,19 10-2-2,24 16-11 1,21 9-59-1,26 21-103 3,37-41-124-5,0 4-651 2</inkml:trace>
    </iact:actionData>
  </iact:action>
  <iact:action type="add" startTime="71975">
    <iact:property name="dataType"/>
    <iact:actionData xml:id="d25">
      <inkml:trace xmlns:inkml="http://www.w3.org/2003/InkML" xml:id="stk25" contextRef="#ctx0" brushRef="#br0">29904 13633 311 0,'0'0'210'3,"0"0"-61"5,0 0 5 0,0 0-45 0,0 0-8-2,0 0-18 2,-194 81-2 1,95-56-23-2,-14-2 6-1,-13-1-13 3,-11-3 7-2,-20-2-13 1,-24-4-18-2,-16-3 6 2,-12-7-3 0,-4-3 3 2,4 0-13-5,8 0 10 5,8 0-4-4,9 0 6 5,7 0-7-8,2 0 1 6,2 0 1-2,12 0-5 2,3 0-4-4,7 0-12 3,1 0 1 0,-1 7-7 1,7 8 9-3,11-6-2 2,3 5-5 0,5-1 6 0,7 2-2-3,3 1 1 3,3 0-1 1,9-3 2-2,6-5-6 0,4-1 2 2,5-5-2-2,-1-2 3 2,5 0-4-5,-4 0 0 4,1 0 1 1,0 0-1-2,-4 0 4 0,1 2-3 0,0 4-4 3,-4-3 2-4,-6 3 0 5,-8-3 2-8,-6 1-1 6,-5 2 0-2,-3-1 1-1,3 2-2 3,11-4 3-2,2-1-1 1,17 5 0-2,10-6-1 4,12-1-1-4,3 0 0 5,5 0-2-8,4 0 0 6,0 0 1-2,1 0 1 2,3-8-2-4,-2-4 2 4,2 7 0-1,4-1 0 0,1 4-1-1,-2 2-3 0,-5 0-7 0,-4 0 3 2,-4 0 6-4,-1 0-16 4,-2 0 16-2,10 0 2 2,9 6-4-4,6 0 2 6,16-1-12-6,0 1 12 4,8 0-2-4,4-6-6 3,4 3-1 0,-1-2 2-1,-2 3 8-1,3 1 0 3,-6 4 1-1,0-6-6-1,3 0 0-1,-3-3-6 2,-2 0-12 0,-7 0 1 1,-5 0 8-3,-14 5 11 2,-5 3 8 0,-5 1-5 0,-8 2 2-1,2-2-2 3,2-1 1-4,-1 3-1 3,12 1 1-5,12 1 3 5,11 7-3-2,7 3 1 1,9 11 2-2,0 8 1 2,5 14-2 2,0 6-1-4,0 5 2 1,0 0-2 0,0 2 1 1,0 0-1 1,0 10 0-4,0 10 1 4,0 21 2-2,0 11 1 1,-4 9 1-2,-5 7 3 4,3 1-4-4,-2 0-1 4,-1 0 12-6,2 2-11 4,4 1 1 0,0 10-4 0,3 14 6-1,0 13-5 0,0 5 2 2,6-6-3-2,17-9-2-2,2-22 3 4,-6-11 0-1,-6-28 0 0,-5-14 0-2,-2-4 0 2,-3-7-2 0,0-3 0 0,4-3 0-2,-4-12-2 4,7-2 2-4,-5 0-1 3,5 6 2-3,3-3-2 1,-5-3 0 2,1-6 0-1,-3-18 1-2,4-1-1 1,-7-13 0 4,1-7 0-6,-4 4 0 1,3-12 1 2,-3 1-1-1,3-3 0 2,-3-7 0-4,7 0 0 4,1 5 0-2,12 0-1 2,9-5 1-3,10 0 0 4,12 0 0-4,7 0 0 3,8 0 2-4,11 0-1 3,3 15 4 0,1-5-3 0,-1 5 3-2,1 2-5 2,2-3 3 2,4-1-1-4,4 4 2 0,2 3 2 3,7-3-4-2,4 3 6 1,9-7 2-2,7 4-1 2,12 3-5 0,-1-8 2 0,4-7 2-2,5 4-2 5,5 2-3-6,-4-4 2 3,-12 12 7-2,-3-6-5 2,-16-1 2 0,-1-1 1 0,-9 3 3-2,-3-2-4 2,-1-5 1 2,-8-1-7-3,0 0 2 0,-3-6-4-1,-9 0 4 3,4 0-4-2,4 0 2 0,2 0 2 0,9 0-1 2,7 0 3-1,-2 0-7-2,0 0 0 3,1 0 0-2,-8 0 0 2,-6 0 0-5,-3 0 0 5,0-6 0-1,-3 6 0 0,-1 0 0-2,-10-6 0 2,-8 6 0 1,-1-6 0-3,3 5 0 1,1-6 0 0,0-3 0 1,-5 1 0 1,-5 3 0-4,1 1 0 4,5-1 0-2,0 0 0 2,6 6 0-4,-2-8 0 6,7 8 0-6,-4 0 0 6,9 0 0-8,-3 0 0 6,-3 0 0-2,6 0 0 2,0 0 0-4,1 0 0 3,-1 0 0 1,6 0 0-2,-7 0 0-1,8 0 0 2,3 0 0 2,-7 0 0-4,0 0 0 0,-8 0 0 3,4 0 0-1,8 0 0 0,-3 0 0-3,-1-5 0 5,-6 5 0-4,-5 0 0 4,-2 0 0-5,1 0 0 3,4 0 0 1,0 0 0-2,1 0 0-1,-6 0 0 2,-6 0 0 2,-6-7 0-5,-1-6 0 4,-4 1 0-3,8-5 0 4,2 3 0-5,8-6 0 2,4 2 0 1,-8 1 0 0,3-3-4 0,-13 3 2-3,-8 2-3 6,-3 2 4-5,-2 1-5 3,-6 7 0-4,1-9-4 3,-4 9-5 0,0-7 4 0,0 0 9-2,-5 4-1 2,2-4 0 1,-8 4-3-3,-1 3 0 0,-3-7-2 3,-1 4-1-2,3-3-4 0,-3 5 2 0,0-9-1 1,-3 10 1 1,-6-7 7-1,5-6-9-3,-8-8 7 6,3-16-5-6,-5-8 6 7,-2-13-2-9,0-7 3 4,0-11 3 2,0-5-1-2,0-8 0 0,0 4-1 0,11-3 3 3,-3-8 0-4,5 0-6-1,3 3 5 4,0-9-3-1,-5 0-2 0,7-5 2-2,-8-17 3 2,3 0 1 0,3-6 1 1,-3-6-1-4,-2 12 0 5,5-3-3-4,5 5 5 2,-5 12-4-2,-2 11 3 2,-4 14-1 0,-3 12 0 0,-1-1 0-2,-3 3 0 2,-3-3 0 1,0 0-1-3,0 0 1 0,0-2 2 3,-9-1-2-1,-5 7 0 0,1 0 0-2,0 0-1 2,1 11 2 0,1-9-2 1,-2 6 3-4,5 5-2 5,7 0 0-4,1 12 0 2,0 2 0-2,-3-1 0 2,-4 9-3 0,1-1 6 0,-1 5-3-1,2 2 0 0,-2 9 0 3,0 5 1-4,3 6-2 0,-2 4 0 1,1-5-1 2,-5-2-1-1,2-3 3-3,-8-5-1 4,0 1 2-1,-3 0-2 0,1 3 3-2,-6-6-3 4,-1 7 1-5,2-2 0 4,-2 0-1-4,-1-3 1 3,-3-1 0 1,5 5 0-1,0 4-1-1,4 5 2 0,7 4-1 2,6 8 0-3,-3 0 0 1,-5 0 0 1,2 0 0-1,-6 0 0 2,-1 0 0-3,4 0-3 2,2 3-3-1,-4 7-37 2,2 2-71-4,-4-10-22 6,0-2-107-5,8 0-34 4,11-14-277-7</inkml:trace>
    </iact:actionData>
  </iact:action>
  <iact:action type="add" startTime="77402">
    <iact:property name="dataType"/>
    <iact:actionData xml:id="d26">
      <inkml:trace xmlns:inkml="http://www.w3.org/2003/InkML" xml:id="stk26" contextRef="#ctx0" brushRef="#br0">17682 12879 336 0,'0'0'219'7,"0"0"-6"0,0 0-43 3,0 0-45-4,0 0-18 0,0 0-21 2,0 0-5 1,0 0-4-2,-3 0-9-1,22 0-1 2,26 0-11 0,27 4-28-2,17-4-11 2,22 0 1 0,14 0-4 0,-8 0-4 0,-9-4-3 0,-23 1 13-1,-30 0-5 2,-19 3 3-4,-18 0-4 6,-12 0-4-6,-6 0-2 3,0 0-8-1,-11 0-4-1,-52 0-3 3,-34 0 5-1,-37 0 2 0,-6 0 0-2,9 0-1 2,14 0 1 0,20 0-1 2,27-3 2-6,27 3-1 4,19 0 0 0,20 0 0-1,4 0 0-1,0 0 1 3,0 0 2-1,45 0-4 0,38 3 1 0,24 20 0-2,-1 0-2 4,-9-7 5-4,-29 1 0 0,-25 0-2 3,-25-9 1-2,-10 0-1 2,-8-4 5-4,0 1 5 3,-20 2-11 0,-26 1-3-2,-17-3 2 1,0-3 1 2,15-2-3 0,10 0 3-4,19 0-2 4,9 0-1-2,10 0-25 1,0 0-15-3,0 0-14 5,0 0-35-4,26 0-82 5,-1 0-26-6,1-2-145 2</inkml:trace>
    </iact:actionData>
  </iact:action>
  <iact:action type="add" startTime="78656">
    <iact:property name="dataType"/>
    <iact:actionData xml:id="d27">
      <inkml:trace xmlns:inkml="http://www.w3.org/2003/InkML" xml:id="stk27" contextRef="#ctx0" brushRef="#br0">21001 13117 276 0,'0'0'160'6,"0"0"-73"0,0 0 49 3,0 0-28-2,0 0-12-1,0 0 3 2,-1 0-17 0,5 0-22 0,21 0-11-2,7 0-4 2,2 0 11 0,11 0 5 0,0 0-23-1,9 0 14 2,10 0-19-3,0 0-3 3,12 0-10-4,1 0-1 5,1 0-9-2,8 0 2-1,-6 0-1 0,4 0 6 0,4 0-5 2,1 0-3-2,-2 0-1 1,-9 4-6-2,-11 2 0 3,-7-3-2-2,-10-1 2 0,-10 0-1 0,-1-2 2 2,-11 0-1-2,-8 0 1-1,-7 0-3 4,-5 0 0-4,-6 0 0 4,-2 0 0-7,0 0-1 6,0 0 0-1,0 0-7-1,-18 0-5 2,-35 0 13-3,-35 0 1 3,-21 0 1-2,-28 0 0-1,-27 4-2 2,-9-2 0 0,-8-2-1 1,4 0 1-4,6 0 0 4,18 0 0-2,25-2 0 2,24-9 0-4,30 1 0 6,27 5 0-6,26 3 0 6,6 2 1-8,15 0-1 4,0-3 1 1,0 3 7 0,0 0 8-2,46 0 1 3,47 0 3 0,35 0-17-2,25 0 0 3,5 0-1-6,-4 0 1 3,-16 0 2 2,-21 0 18-1,-12 0-5-2,-17 0-4 2,-17 5-2 0,-17 0-1-2,-14-1-4 4,-17-2-2-4,-10 2-5 2,-5-4 1-3,-8 0-1 3,0 0-8 1,0 3-11-1,-25-1-1 0,-27-2 6-2,-12 6 12 3,-4-4-3-2,4 2 5 3,8-1 0-7,9-3-2 6,17 0 4-1,11 2-3-2,9-2 3 1,10 0-1 1,0 0 0 1,0 0 8-2,0 0-3 2,32 0 12-3,29 3-5 4,23 2-10-7,8 3 0 6,-10 4-1-1,-21-1 3 0,-19-3-2-2,-25-2 4 1,-10-3-3 3,-7-3-2-4,0 4-2 1,0-2-8 0,-48 0-6 2,-11 1 8-1,-14-3 6-2,5 0-6 2,12 0-1 0,12 0-2 0,14 0 1-2,12 0-6 3,8 0-7-3,5 0-9 2,5 0-1-2,-5 0-9 3,2 0-19-1,-3 0-52 0,-2 0-42-2,3 6-55 1,5 5-488 3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1T04:09:21.2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4751">
    <iact:property name="dataType"/>
    <iact:actionData xml:id="d0">
      <inkml:trace xmlns:inkml="http://www.w3.org/2003/InkML" xml:id="stk0" contextRef="#ctx0" brushRef="#br0">15557 5721 337 0,'0'0'242'4,"0"0"-155"15,0 0 30-17,0 0-33-2,0 0-32 15,0 0-1-15,0 0 1 20,-3 0 7-20,3 0 9 0,0 0-9 22,0 0-3-22,0 0 6 0,0 0-2 20,0 0-15-20,27 0-24 20,5 0 9-20,5 0-3 0,-4 0-6 20,6 0-1-20,2 0 1 0,2 0 0 19,14 0-8-18,-2 0-2 2,3 0-5 18,-3 0 3-21,-7 0-7 2,1 4 9 20,-6 1-1-22,1 0 4 1,-2 4 1 23,0-4-3-24,1-2-1 1,-2 2-6 2,-3 0 0 17,-6-3-3-20,-12-2 0 4,-3 0 1 16,-9 0 1-20,0 0-3 0,-5 0 0 25,-3 0-1-23,0 0 0-2,0 0 0 23,0 0-3-23,0 0 3 0,-13 0-4 21,-38 5 4-21,-17 3 0 0,-13 1 2 24,-10-1 1-24,-2 0-3 1,-4-1 0 21,0-5 1-22,7 3-1 0,1-2 1 21,13 1-1-21,6-4 1 0,11 0 0 20,8 0-2-18,13 0 2-2,6 0-2 24,12 0 0-24,8 0 1 0,4 0 0 20,8 0-1-18,0 0 1-2,0 0-1 20,0 0 1-20,11 0 4 0,39-9 1 17,25-3-4-17,15 2 3 21,8 4-3-21,8 1 1 0,-10-1-1 20,-5 0 3-18,-17 1-4-2,-6 3 7 29,-13 2 1-29,-5-5-3 0,-16 5 3 1,-6 0 0 18,-11 0 1-17,-5 0-1-1,-11 0 2 18,-1 0-6-19,0 0-3 19,0 0-1-16,0 0-9-3,0 0-1 31,-4 0-6-31,-28 5-30 0,-13 14-40 0,-1 2-77 20,24-14-71-20,3-2-152 0</inkml:trace>
    </iact:actionData>
  </iact:action>
  <iact:action type="add" startTime="11474">
    <iact:property name="dataType"/>
    <iact:actionData xml:id="d1">
      <inkml:trace xmlns:inkml="http://www.w3.org/2003/InkML" xml:id="stk1" contextRef="#ctx0" brushRef="#br0">15563 9902 392 0,'0'0'152'2,"0"0"-80"-2,0 0 53 18,0 0-36-16,191-2-16 14,-111 2-28-16,10 0-7 30,-2 0 8-30,-1 0 2 0,-13 0-13 0,-10 0 9 23,-17 0-1-23,-22 0-15 0,-18 0-6 17,-7 0 0-15,-3 0-22-2,-65 10 7 17,-38-3-7-17,-38-1 7 21,-1-4-7-21,1-2 1 0,19 4-1 20,21 1 0-20,29 3 0 1,25 0 0 19,23-4 0-19,18-4 1-1,9 0-1 17,13 0 0-17,51-14 0 21,29-16 9-20,30-5-3-1,15 1 3 19,-1 9 9-19,-16 12 5 2,-24 6 16 18,-31 7-5-20,-29 0-16 3,-17 0-11 14,-17 0-3-16,-3 0-4 19,0 0-23-19,0 7-83-1,0-6-43 19,0 2-218-18</inkml:trace>
    </iact:actionData>
  </iact:action>
  <iact:action type="add" startTime="13048">
    <iact:property name="dataType"/>
    <iact:actionData xml:id="d2">
      <inkml:trace xmlns:inkml="http://www.w3.org/2003/InkML" xml:id="stk2" contextRef="#ctx0" brushRef="#br0">19976 4614 269 0,'0'0'119'3,"0"0"-76"0,0 0 31 21,0 0-21-24,0 0-22 0,0 0 29 22,0 0-13-22,5-83-2 0,-30 59-6 19,-4 4-10-19,-1 6-10 20,-4 3 9-19,-2 11-2-1,-2 0-1 20,-8 0 8-20,-5 0-9 0,-2 15-7 19,-4 12-1-19,1 4 3 20,5 9-4-19,-3 2-7-1,2 3-1 22,9-1-3-22,2 8 0 0,9 2 1 21,6 1 7-20,11 1 1-1,8 0 1 26,7 1 1-26,0 0-4 0,23-5 4 3,31-2 11 18,19 2-10-21,18-8 0 0,12-10 0 34,14-14-6-34,6-20-4 0,-1 0 0 0,-6-20-6 26,-16-28 1-26,-16-8-2 0,-17-8 1 1,-21-9 0 18,-21-6-1-17,-19-9-2-1,-6 7 1 20,0 10-29-21,-45 10-51 0,-10 1-52 18,24 52-140-16,-1-3-360 20</inkml:trace>
    </iact:actionData>
  </iact:action>
  <iact:action type="add" startTime="14198">
    <iact:property name="dataType"/>
    <iact:actionData xml:id="d3">
      <inkml:trace xmlns:inkml="http://www.w3.org/2003/InkML" xml:id="stk3" contextRef="#ctx0" brushRef="#br0">23860 5419 241 0,'0'0'121'1,"0"0"-29"18,0 0 9-17,0 0-4-2,0 0-7 20,0 0-25-20,52-122-13 0,-52 106-16 20,-29 1-4-20,-12 5 0 19,-15 1-7-19,-11 3-7 0,-10 3-5 15,-14 3-7-15,-5 0 0 26,-5 19-4-26,5 24 4 0,5 11 6 19,17 6 2-19,14 14 5 0,16 7-6 21,20 14 3-19,16 13-2-2,8 0 3 18,40 1-6-15,49-11-4-2,31-5 0 18,15-13 7-19,16-15-5 2,-4-21-7 18,-6-34 6-20,-12-10-4 3,-25-45-4 16,-21-45-2-18,-29-34 2 0,-27-19-14 20,-27-6-7-21,0 8-4 2,-27 27-43 20,-13 93-49-22,7 19-186 0</inkml:trace>
    </iact:actionData>
  </iact:action>
  <iact:action type="add" startTime="17067">
    <iact:property name="dataType"/>
    <iact:actionData xml:id="d4">
      <inkml:trace xmlns:inkml="http://www.w3.org/2003/InkML" xml:id="stk4" contextRef="#ctx0" brushRef="#br0">777 9224 417 0,'0'0'107'2,"0"0"-44"17,0 0 4-19,0 0-3 2,-190 71-30 18,163-59-7-20,2-1 22 20,-1-2 4-20,12-1-8 0,1-1-11 16,-3 1 7-15,8 1-9 17,1 1-12-18,-4 5 13 1,6-2-10 18,-5 1-8-18,0 0 8 17,1-3 0-18,2 4 1 0,0 0 8 24,1-2-8-24,3 0 0 0,3 5-7 20,0-1-3-20,0 2-4 0,0 2 1 19,0-2-1-19,0-6 7 23,0 7-4-22,0-3 9-1,0 2-12 28,9 2 1-28,11-5 3 0,11 4-5 0,8-2-6 20,6-5 0-18,7-2-3-2,-4 1 6 3,5-1-3 15,-1-1 0-16,-7 6 2 15,-1-6-3-14,-4 8 3-3,-3-1-3 17,-10 4 4-17,-6 2-4 19,-6 4 6-19,-3-1 2 1,-12 5 2 19,0 0-9-20,0 3 5 2,-25 0-6 21,-20-4-1-23,-4 2 3 1,-9-10-2 20,6-5-4-21,1-2 4 1,11-12-2 30,9 1 0-31,8-4-11 0,11 0-21 0,5 0-47 19,7 0-57-18,0-4-2-1,0 1-84 18,0 3-512-18</inkml:trace>
    </iact:actionData>
  </iact:action>
  <iact:action type="add" startTime="17785">
    <iact:property name="dataType"/>
    <iact:actionData xml:id="d5">
      <inkml:trace xmlns:inkml="http://www.w3.org/2003/InkML" xml:id="stk5" contextRef="#ctx0" brushRef="#br0">1199 10357 453 0,'0'0'249'0,"0"0"-133"22,0 0-49-21,0 0 17-1,0 0-34 19,0 0-10-19,0 46-2 0,0-46-2 21,0 0-7-21,0 0-14 0,0 0-12 15,3-36-3-15,1-21 5 19,-4-6-5-18,3-8 2 1,2 0-1 18,-4-2-1-20,2 3 1 20,1 5 0-20,1 12-1 0,3 8 0 23,0 8 1-23,3 9-2 0,-6 11 1 17,5 3 0-16,-4 9 3 18,1 2 4-17,6 3 0-2,1 0 7 20,2 0 5-19,9 0-17-1,1 20-1 20,-7-1 3-20,-2 7-1 0,-2 0 4 21,-4-1-4-19,-6 2 6-2,-5 4 0 21,0-5 8-21,0-4-9 0,0-5 7 20,0-2-3-18,-16-5-7-2,-7-2-4 27,-11 1-1-27,4-1 0 0,2-5 0 21,2 1-7-20,9-4-23-1,2 0-25 21,4 0-29-21,11 0-61 0,0 0-85 15,0 0-100-14</inkml:trace>
    </iact:actionData>
  </iact:action>
  <iact:action type="add" startTime="18318">
    <iact:property name="dataType"/>
    <iact:actionData xml:id="d6">
      <inkml:trace xmlns:inkml="http://www.w3.org/2003/InkML" xml:id="stk6" contextRef="#ctx0" brushRef="#br0">1588 10004 502 0,'0'0'221'2,"0"0"-112"-2,0 0-11 0,0 0-30 27,0 0-32-27,0 0-11 0,159-68-10 22,-139 37-5-22,1 1-2 0,-8 3-7 22,-9 3-1-22,-1 11 0 0,-3 6-4 21,0 6-6-21,0 1-12 0,-3 0 3 18,-24 0 19-17,-7 10 12 14,1 12-2-14,2 10 8 19,8 1 9-19,3 1 6-1,4 3 7 21,15-4-1-21,1-2 1 0,0-1-9 21,0-3-1-21,4-7-7 0,25-3-12 21,-2-12-11-20,4-5-7-1,-1 0 0 22,-4 0-21-20,5-4-27-2,-8-14-43 20,3 5-50-20,-22 6-164 0</inkml:trace>
    </iact:actionData>
  </iact:action>
  <iact:action type="add" startTime="18771">
    <iact:property name="dataType"/>
    <iact:actionData xml:id="d7">
      <inkml:trace xmlns:inkml="http://www.w3.org/2003/InkML" xml:id="stk7" contextRef="#ctx0" brushRef="#br0">2269 9884 462 0,'0'0'219'2,"0"0"-121"-2,0 0-22 19,0 0-17-18,0 0-21-1,0 0-3 19,0 0 46-19,-3-12-23 20,-29 28 3-20,-3 8-10 0,6 4-2 15,5 3-3-15,6-1-16 19,2 1-10-19,6-5-10 22,7-7-6-22,3-1-1 0,0-8-3 19,0-3-6-18,0 3-15-1,19-2-14 22,9 1-20-22,8-6 0 0,2-3-50 19,5 0-22-18,-27 0-80 0,-4 0-290 21</inkml:trace>
    </iact:actionData>
  </iact:action>
  <iact:action type="add" startTime="19051">
    <iact:property name="dataType"/>
    <iact:actionData xml:id="d8">
      <inkml:trace xmlns:inkml="http://www.w3.org/2003/InkML" xml:id="stk8" contextRef="#ctx0" brushRef="#br0">2537 10048 835 0,'0'0'248'21,"0"0"-134"-20,0 0-31-1,0 0-54 21,0 0-29-21,0 0-10 0,41 119-47 23,-41-119-95-23,0 0-271 0</inkml:trace>
    </iact:actionData>
  </iact:action>
  <iact:action type="add" startTime="19224">
    <iact:property name="dataType"/>
    <iact:actionData xml:id="d9">
      <inkml:trace xmlns:inkml="http://www.w3.org/2003/InkML" xml:id="stk9" contextRef="#ctx0" brushRef="#br0">2578 9715 277 0,'0'0'324'4,"0"0"-240"15,0 0-43-18,0 0-41 23,0 0-3-23,0 0-151 0,19-29-295-1</inkml:trace>
    </iact:actionData>
  </iact:action>
  <iact:action type="add" startTime="19428">
    <iact:property name="dataType"/>
    <iact:actionData xml:id="d10">
      <inkml:trace xmlns:inkml="http://www.w3.org/2003/InkML" xml:id="stk10" contextRef="#ctx0" brushRef="#br0">2989 9878 521 0,'0'0'85'1,"0"0"-14"28,0 0 2-29,0 0-29 0,0 0-5 0,0 0 20 2,-129 62-19 17,102-48 11-19,9 3-13 31,1-1-5-31,4 4-4 1,6 3-9-1,7-1-7 19,0-1-2-17,0-6-11-2,14-4-3 15,12-5-6-14,2-6 5 23,-1 0-5-24,-3-2 6 0,-3-28-6 1,-6-13 0 18,-2-8 1-19,-3-5 1 30,-4 2-6-30,-2 13 0 0,-1 16 6 0,-3 16 7 21,0 9 1-19,0 0 12-2,0 24 17 18,-3 21 14-16,-14 9-12-1,1-4-9 18,9-4-15-19,-1-7-8 0,3-5 0 19,5-8-11-19,0-4-20 19,0-14-1-19,5-8-26 1,21 0-69 18,-14 0-117-19,-2-12-77 1</inkml:trace>
    </iact:actionData>
  </iact:action>
  <iact:action type="add" startTime="19894">
    <iact:property name="dataType"/>
    <iact:actionData xml:id="d11">
      <inkml:trace xmlns:inkml="http://www.w3.org/2003/InkML" xml:id="stk11" contextRef="#ctx0" brushRef="#br0">3223 9215 480 0,'0'0'225'1,"0"0"-71"20,0 0-20-18,0 0-45-3,0 0-38 19,0 0-9-17,3 103 4-2,-3-27-4 20,-12 9-1-20,9 5-7 19,2 2-12-18,-2 1-2-1,3-6-20 21,0-5-2-21,0-7-4 0,0-8-34 21,0-12-32-21,4-16-13 0,8-17-27 31,-9-22-159-31,1 0-269 2</inkml:trace>
    </iact:actionData>
  </iact:action>
  <iact:action type="add" startTime="20806">
    <iact:property name="dataType"/>
    <iact:actionData xml:id="d12">
      <inkml:trace xmlns:inkml="http://www.w3.org/2003/InkML" xml:id="stk12" contextRef="#ctx0" brushRef="#br0">3969 10047 166 0,'0'0'544'1,"0"0"-377"20,0 0-58-21,0 0-42 0,0 0-16 19,0 0-14-17,0 0 4-2,21-71-14 15,-17 18 6-15,2-9-9 21,4-12-4-21,6-4-5 0,-5 0-4 21,8-1-1-21,3 12-4 1,-2 10 0 18,5 15 1-19,0 8 2 32,-2 11 6-32,4 6 2 0,5 8-1 0,4 1-3 23,-4 6 1-23,5 2-4 0,3 0 7 17,-7 0-4-14,4 10 5-3,-10 12-8 4,-4 0-2 16,-12 3-2-18,-9 7-5-2,-2-2-2 22,0 6-4-22,-23-1 0 2,-14-8-3 21,-4 1 2-22,-1-8 1-1,4-1-1 31,5-2 2-31,7 3 1 0,6-3 2 0,-1-2 1 20,13 3 0-20,-1-4 1 1,9 7 2 20,0-2-2-21,0 7 5 0,0 7 2 18,4 1 2-17,19 2 7 19,3 5-8-19,2-2 6-1,0-4 4 18,-2-6-6-17,-6-4-10-1,-1-11 1 20,-8-6-4-20,1-3 0 3,-11-5-13 20,-1 0-29-23,8 0-38 0,-5 0-78 22,-1-18-48-22,-2 3-136 0,0-2-301 20</inkml:trace>
    </iact:actionData>
  </iact:action>
  <iact:action type="add" startTime="21477">
    <iact:property name="dataType"/>
    <iact:actionData xml:id="d13">
      <inkml:trace xmlns:inkml="http://www.w3.org/2003/InkML" xml:id="stk13" contextRef="#ctx0" brushRef="#br0">4665 9902 635 0,'0'0'192'0,"0"0"-55"20,0 0-42-17,0 0-35-3,0 0-37 22,175-5-12-22,-159-14-9 0,-3-1-2 21,-10 0-4-21,-3 4-11 23,0 1-13-22,-3 2 5-1,-21 5 10 0,-4 8 4 35,1 0 5-35,-2 0 4 0,1 10 13 0,8 22 9 18,4 1 12-18,7 3-11 0,6 1 3 20,3-4 5-20,0 1-9 22,0-9 0-22,0 1-6 1,21-3-13 19,2-10-3-20,1-4-10 0,0-7-6 3,-1-2-36 17,-3 0-32-20,0-31-44 22,-15 10-99-22,-4 0-218 1</inkml:trace>
    </iact:actionData>
  </iact:action>
  <iact:action type="add" startTime="22008">
    <iact:property name="dataType"/>
    <iact:actionData xml:id="d14">
      <inkml:trace xmlns:inkml="http://www.w3.org/2003/InkML" xml:id="stk14" contextRef="#ctx0" brushRef="#br0">5139 9271 503 0,'0'0'135'2,"0"0"23"19,0 0-93-21,0 0-22 1,0 0 9 22,0 0 10-23,0 174-16 0,0-123-1 22,0 2-12-22,0 12-4 0,0 2-6 22,0 8-5-21,0-3 0 0,0-5-6 20,-1-12-6-21,1-12-4 1,0-12 0 18,0-17-2-19,0-4-9 21,0-10-8-21,0 0-18 0,13 0-37 21,3-7-19-21,-5-16-30 0,-7 9-73 17,1 1-124-17</inkml:trace>
    </iact:actionData>
  </iact:action>
  <iact:action type="add" startTime="22360">
    <iact:property name="dataType"/>
    <iact:actionData xml:id="d15">
      <inkml:trace xmlns:inkml="http://www.w3.org/2003/InkML" xml:id="stk15" contextRef="#ctx0" brushRef="#br0">5452 9910 350 0,'0'0'117'2,"0"0"-59"17,0 0 9-19,0 0 69 17,0 0-60-17,0 0-3 19,-100-15 10-19,80 15-23 1,4 0-12 18,3 0-5-19,6 0-9 1,2 10-1 17,5 8-2-18,0 1-15 19,0 1-10-19,0-6-3 0,12-3 3 19,8-7-6-19,5-4 0 19,-5 0-12-18,5-10-8-1,-6-17 5 19,-2 2 2-18,-10 8 4 1,-4 5-2 18,-3 12 11-20,0 0 3 0,0 0 5 20,0 0 3-20,0 17 11 22,0 11-18-22,0 3 0 0,0 0-4 26,0 0-12-26,0-4-10 0,0-4-18 0,0-8-26 21,0-9-92-21,9-6-135 1,-5 0-89 18</inkml:trace>
    </iact:actionData>
  </iact:action>
  <iact:action type="add" startTime="22801">
    <iact:property name="dataType"/>
    <iact:actionData xml:id="d16">
      <inkml:trace xmlns:inkml="http://www.w3.org/2003/InkML" xml:id="stk16" contextRef="#ctx0" brushRef="#br0">5664 9268 283 0,'0'0'180'4,"0"0"-53"18,0 0 13-22,0 0-88 0,0 0 7 20,0 0 21-20,0 101-8 19,0-42-27-19,0 11 1 0,-5 9-2 16,-5 3-17-16,-3-1-4 22,6-5-11-22,-5-8-3 0,4-12-8 19,2-15-1-18,3-9-9-1,3-13-25 20,0-13-58-20,0-6-81 21,0 0-178-21</inkml:trace>
    </iact:actionData>
  </iact:action>
  <iact:action type="add" startTime="23039">
    <iact:property name="dataType"/>
    <iact:actionData xml:id="d17">
      <inkml:trace xmlns:inkml="http://www.w3.org/2003/InkML" xml:id="stk17" contextRef="#ctx0" brushRef="#br0">5743 9822 522 0,'0'0'154'23,"0"0"-15"-21,0 0-32-2,0 0-31 19,0 0-56-19,0 0-20 0,-140-6 0 15,112 6-44-15,23 0-129 22,5 0-209-22</inkml:trace>
    </iact:actionData>
  </iact:action>
  <iact:action type="add" startTime="23242">
    <iact:property name="dataType"/>
    <iact:actionData xml:id="d18">
      <inkml:trace xmlns:inkml="http://www.w3.org/2003/InkML" xml:id="stk18" contextRef="#ctx0" brushRef="#br0">5743 9822 379 0,'127'159'24'26,"-127"-142"-24"-23,0-17-61-3</inkml:trace>
    </iact:actionData>
  </iact:action>
  <iact:action type="add" startTime="23848">
    <iact:property name="dataType"/>
    <iact:actionData xml:id="d19">
      <inkml:trace xmlns:inkml="http://www.w3.org/2003/InkML" xml:id="stk19" contextRef="#ctx0" brushRef="#br0">5878 9557 477 0,'0'0'355'2,"0"0"-235"14,0 0-22-16,0 0-43 21,0 0-45-21,0 0-10 0,32-52-9 19,-29 52-48-19,-3-3-119 0,2 3-298 21</inkml:trace>
    </iact:actionData>
  </iact:action>
  <iact:action type="add" startTime="24097">
    <iact:property name="dataType"/>
    <iact:actionData xml:id="d20">
      <inkml:trace xmlns:inkml="http://www.w3.org/2003/InkML" xml:id="stk20" contextRef="#ctx0" brushRef="#br0">6022 9824 539 0,'0'0'226'1,"0"0"-66"0,0 0-64 18,0 0-26-16,0 0-9-3,43 157-14 20,-40-145-2-20,0-7-9 1,4-5 4 17,-4 0-11-15,-1 0 2-3,9 0-20 21,1 0-7-21,7-11 2 0,7-5-4 20,-9-1 2-20,1 3 0 2,-1-1-1 18,-8 4-1-20,2-1-2 20,1 2-3-18,-9-2-44-2,5 1-66 22,-2-5-35-22,4 4-65 0,-7 9-124 22</inkml:trace>
    </iact:actionData>
  </iact:action>
  <iact:action type="add" startTime="24399">
    <iact:property name="dataType"/>
    <iact:actionData xml:id="d21">
      <inkml:trace xmlns:inkml="http://www.w3.org/2003/InkML" xml:id="stk21" contextRef="#ctx0" brushRef="#br0">6420 9987 557 0,'0'0'282'1,"0"0"-124"-1,0 0-38 21,0 0-92-20,0 0-23-1,0 0-5 3,26 51-30 17,-26-51-78-20,0 0-200 1,0-12-75 18</inkml:trace>
    </iact:actionData>
  </iact:action>
  <iact:action type="add" startTime="24548">
    <iact:property name="dataType"/>
    <iact:actionData xml:id="d22">
      <inkml:trace xmlns:inkml="http://www.w3.org/2003/InkML" xml:id="stk22" contextRef="#ctx0" brushRef="#br0">6487 9567 363 0,'0'0'121'1,"0"0"-37"-1,0 0-40 6,0 0-26 15,0 0-18-20,0 0-2-1,36-131-78 22,-36 131-153-22</inkml:trace>
    </iact:actionData>
  </iact:action>
  <iact:action type="add" startTime="24764">
    <iact:property name="dataType"/>
    <iact:actionData xml:id="d23">
      <inkml:trace xmlns:inkml="http://www.w3.org/2003/InkML" xml:id="stk23" contextRef="#ctx0" brushRef="#br0">6774 9166 442 0,'0'0'150'2,"0"0"20"14,0 0-117-16,0 0 25 22,7 156-21-21,-7-84 5-1,0 9-11 21,0 6 4-21,0 1-13 0,0 2-1 22,-7-8-17-22,6-7-9 0,-7-10-7 16,4-14-7-16,4-12-1 19,-3-18-11-19,3-14-30 0,0-7-36 20,0 0-75-20,0-22-97 20,0-4-142-18</inkml:trace>
    </iact:actionData>
  </iact:action>
  <iact:action type="add" startTime="25000">
    <iact:property name="dataType"/>
    <iact:actionData xml:id="d24">
      <inkml:trace xmlns:inkml="http://www.w3.org/2003/InkML" xml:id="stk24" contextRef="#ctx0" brushRef="#br0">6794 9740 322 0,'0'0'167'0,"0"0"-47"4,0 0 4 16,0 0-68-20,0 0-29 1,0 0-26 21,-140-6-1-22,127 6-45 0,13 0-104 20,0 0-106-20</inkml:trace>
    </iact:actionData>
  </iact:action>
  <iact:action type="add" startTime="25215">
    <iact:property name="dataType"/>
    <iact:actionData xml:id="d25">
      <inkml:trace xmlns:inkml="http://www.w3.org/2003/InkML" xml:id="stk25" contextRef="#ctx0" brushRef="#br0">7352 9760 271 0,'0'0'281'5,"0"0"-146"15,0 0 15-20,0 0-54 2,0 0-24 19,0 0 5-20,41 22-26-1,-71 29 11 30,-10 11-14-30,0 10-16 0,1 9-4 0,-6 5-10 20,6-10-6-18,2-7 3-2,13-11-13 17,6-21-2-17,4-10-2 22,5-17-13-22,6-10-38 0,2 0-52 21,1-27-101-21,0-3 65 0,0-8-199 22</inkml:trace>
    </iact:actionData>
  </iact:action>
  <iact:action type="add" startTime="25526">
    <iact:property name="dataType"/>
    <iact:actionData xml:id="d26">
      <inkml:trace xmlns:inkml="http://www.w3.org/2003/InkML" xml:id="stk26" contextRef="#ctx0" brushRef="#br0">7049 9725 499 0,'0'0'216'1,"0"0"-48"19,0 0-56-20,0 0-39 21,0 0-18-21,118 163 1 0,-95-117-27 15,-7-1-3-15,0-11-18 20,-7-17-8-20,-4-6 0 0,-2-11-23 21,-3 0-53-21,0 0-126 0,0-9-223 21</inkml:trace>
    </iact:actionData>
  </iact:action>
  <iact:action type="add" startTime="26775">
    <iact:property name="dataType"/>
    <iact:actionData xml:id="d27">
      <inkml:trace xmlns:inkml="http://www.w3.org/2003/InkML" xml:id="stk27" contextRef="#ctx0" brushRef="#br0">8076 9543 188 0,'0'0'351'1,"0"0"-195"-1,0 0-29 18,0 0-36-16,0 0-19-2,0 0-10 18,0 0-1-17,3-47-10 24,4 36-1-25,3 5-13 0,0-3-6 25,0 7 8-25,-4 0 4 0,3 2-17 0,-3 0 11 19,4 0-11-19,-2 0-9 15,4 13 2-15,0 13-10 20,-1 12 1-20,-1 5 0 0,1-1 3 20,2 6-3-20,0-1 4 0,1 3-5 22,2 1 0-22,4 0-1 2,1-7-6 31,2-4-1-33,-3-8-1 0,3-10 0 0,-5-5-10 2,2-9-11 26,-1-8-13-28,1 0-47 0,0-8-65 22,-4-29-48-22,-16 11-78 0,0 8-464 25</inkml:trace>
    </iact:actionData>
  </iact:action>
  <iact:action type="add" startTime="27179">
    <iact:property name="dataType"/>
    <iact:actionData xml:id="d28">
      <inkml:trace xmlns:inkml="http://www.w3.org/2003/InkML" xml:id="stk28" contextRef="#ctx0" brushRef="#br0">8471 9496 638 0,'0'0'140'2,"0"0"-7"23,0 0-15-24,-175 123-59-1,126-57-21 1,5-1 0 18,4 3-17-19,8-8-12 19,7-9-2-19,9-13-3 0,6-12-4 19,9-8-30-18,1-16-21 18,0-2-71-18,1 0-119 0,15-9-192 19</inkml:trace>
    </iact:actionData>
  </iact:action>
  <iact:action type="add" startTime="27576">
    <iact:property name="dataType"/>
    <iact:actionData xml:id="d29">
      <inkml:trace xmlns:inkml="http://www.w3.org/2003/InkML" xml:id="stk29" contextRef="#ctx0" brushRef="#br0">8786 9221 15 0,'0'0'429'0,"0"0"-327"0,0 0 21 22,0 0 13-22,0 0-61 0,0 0-1 19,-93 20-22-19,69 7-6 16,3-5-3-16,5 6-7 19,12 4 5-19,1-2-16 1,3 4-1 20,0-3-11-21,4-6-1 0,23-5-5 19,-1-14-1-18,4-6-2 18,-1 0-1-19,-1-15-4 1,-4-15 2 19,-5-7-2-20,-9 3 1 0,-7 9-1 16,-3 3-5-16,0 5-26 22,-6 6-39-22,-11 11-88 0,4 0-222 22</inkml:trace>
    </iact:actionData>
  </iact:action>
  <iact:action type="add" startTime="28108">
    <iact:property name="dataType"/>
    <iact:actionData xml:id="d30">
      <inkml:trace xmlns:inkml="http://www.w3.org/2003/InkML" xml:id="stk30" contextRef="#ctx0" brushRef="#br0">9150 9737 521 0,'0'0'263'2,"0"0"-84"21,0 0-26-23,0 0-54 0,0 0-16 17,0 0-1-17,90 3-34 20,-55-9 3-20,-2-5-18 0,0 3-2 20,-2 2-16-20,-11 6-10 21,-4 0-5-21,-9 0-13 0,-4 0-40 20,-3 0-76-20,0 0-68 0,0 0-162 21,-14 0-324-20</inkml:trace>
    </iact:actionData>
  </iact:action>
  <iact:action type="add" startTime="28361">
    <iact:property name="dataType"/>
    <iact:actionData xml:id="d31">
      <inkml:trace xmlns:inkml="http://www.w3.org/2003/InkML" xml:id="stk31" contextRef="#ctx0" brushRef="#br0">9150 9737 533 0,'13'130'264'3,"-12"-125"-135"17,9-5 5-19,4 0-90 1,1 3 6 17,1-3-16-19,5 3-7 21,2-1-10-21,4 2-14 0,-5-4-3 19,1 0-7-18,-2 0-50-1,-17 0-76 20,-3 0-163-20</inkml:trace>
    </iact:actionData>
  </iact:action>
  <iact:action type="add" startTime="28808">
    <iact:property name="dataType"/>
    <iact:actionData xml:id="d32">
      <inkml:trace xmlns:inkml="http://www.w3.org/2003/InkML" xml:id="stk32" contextRef="#ctx0" brushRef="#br0">10018 9642 329 0,'0'0'192'21,"0"0"-85"-21,0 0-28 1,0 0-48 20,0 0 5-20,0 0 35-1,6-9 3 22,-32 9-3-22,-2 0-25 0,-4 0-9 19,1 22-8-19,-3 8 2 19,8 0-5-18,-4 5-1-1,11 1-4 18,4-6 4-18,5 2-2 26,10-8 18-26,0 1 2 0,0 1 4 0,13-4-9 29,26 0-2-29,-1-2-16 0,6-9-15 0,-4 4-5 20,-4-10-2-19,-5-2 2 22,-8-3-7-22,-9 0-21-1,0 0-48 0,-4-8-64 23,-10-7-48-21,0-2-143-2</inkml:trace>
    </iact:actionData>
  </iact:action>
  <iact:action type="add" startTime="29306">
    <iact:property name="dataType"/>
    <iact:actionData xml:id="d33">
      <inkml:trace xmlns:inkml="http://www.w3.org/2003/InkML" xml:id="stk33" contextRef="#ctx0" brushRef="#br0">10347 8962 247 0,'0'0'315'1,"0"0"-209"0,0 0 13-1,0 0-55 22,0 0-10-22,0 0 2 0,0 25 12 21,0 12-19-21,0 4 4 19,-3 12-7-19,-8 8-7 0,6 1-8 20,-5 9 6-20,4-6-6 0,-1-2 3 19,6-7-6-19,1-9 4 21,0-3-10-21,0 2 10 1,0-3-2 20,0-4-12-21,0-4 4 0,8-6-8 17,8-5 13-17,3-9 2 6,-1-2 1 18,6-3-9-24,4-3 0 0,1-7-17 19,1 5-4-19,4-5-5 0,-7 0-3 19,5 0-25-17,-7-5-6 17,-5-15-9-19,3-4-20 0,-10-3-74 18,-6-10-46-17,-7 20-105 0</inkml:trace>
    </iact:actionData>
  </iact:action>
  <iact:action type="add" startTime="29678">
    <iact:property name="dataType"/>
    <iact:actionData xml:id="d34">
      <inkml:trace xmlns:inkml="http://www.w3.org/2003/InkML" xml:id="stk34" contextRef="#ctx0" brushRef="#br0">10505 9391 636 0,'0'0'189'18,"0"0"-29"-16,-187-7-37-1,118 7-95 21,5 13-18-22,-3 4-10 1,0 3-6 23,53-9-109-24,4-3-274 0</inkml:trace>
    </iact:actionData>
  </iact:action>
  <iact:action type="add" startTime="30850">
    <iact:property name="dataType"/>
    <iact:actionData xml:id="d35">
      <inkml:trace xmlns:inkml="http://www.w3.org/2003/InkML" xml:id="stk35" contextRef="#ctx0" brushRef="#br0">969 11176 811 0,'0'0'148'7,"0"0"-83"12,0 0-3-19,0 0-20 20,0 0-24-19,0 0 1-1,-141-12 4 20,103 12 9-20,-2 7 12 0,4 12-2 19,-5 9 19-18,-5 6-17 18,6 5-17-18,4 6-4-1,1 7-3 20,5 5-13-20,7 9 2 0,3 0-1 20,4 2-3-20,14-3 5 23,2-8-4-22,0-7 6-1,0-8-9 1,31-8 10 18,16-7-6-19,10-1 2 4,10-7-6 16,7-2-1-17,-8-4-1-3,8-9-1 28,-7-4 0-27,0 0-1-1,-1-8-2 0,-6-28 0 25,-11-10 0-25,-4-4-5 0,-13-7-1 19,-5-1 4-19,-6 7-5 0,-10 10 5 21,1 13-3-21,-11 12 5 0,-1 11 3 18,0 5-1-16,0 0 3 19,0 0-2-21,0 0 1 0,0 0 6 15,0 0 7-15,-4 0 2 22,-28 0 1-22,-9 0 9 0,4 5-5 30,-5 7 2-30,8 0-4 0,0-7-6 0,7 0-8 18,10-5-2-16,7 0-3-2,6 0 0 22,4 0-2-22,0 0-6 0,0 0-21 19,0 0-13-17,0-17-25 19,27-1-53-21,6-1-71 0,-15 18-109 16</inkml:trace>
    </iact:actionData>
  </iact:action>
  <iact:action type="add" startTime="31653">
    <iact:property name="dataType"/>
    <iact:actionData xml:id="d36">
      <inkml:trace xmlns:inkml="http://www.w3.org/2003/InkML" xml:id="stk36" contextRef="#ctx0" brushRef="#br0">1672 11731 54 0,'0'0'430'5,"0"0"-247"13,0 0-50-18,0 0-50 22,0 0-41-22,0 0-16 0,0 0 2 19,6 0-1-18,-40 0 9-1,-4 9 2 20,-5 12 6-20,2 1-10 19,2 3-9-19,9 4 1 0,4 2 4 21,8-6-12-21,13 2-1 0,5-4-12 19,0-3 2-19,11-6-7 19,30-9-3-19,9-5-6 0,4 0-5 20,-8-8 13-20,-5-20-10 16,-12 2 8-16,-9 9-5 0,-8 3 2 30,-3 6 1-30,-6 8 3 0,-3 0 2 0,0 0 1 22,0 0 10-22,0 0 9 4,0 8 7 19,0 19-26-23,0-2 2 0,0 2-3 20,0 0-5-20,-3-7-6 1,3-4-14 15,0-8-22-14,0-8-2 21,0 0-57-23,7 0-163 0,0-8-217 22</inkml:trace>
    </iact:actionData>
  </iact:action>
  <iact:action type="add" startTime="32192">
    <iact:property name="dataType"/>
    <iact:actionData xml:id="d37">
      <inkml:trace xmlns:inkml="http://www.w3.org/2003/InkML" xml:id="stk37" contextRef="#ctx0" brushRef="#br0">1966 10948 630 0,'0'0'215'1,"0"0"-95"-1,0 0-28 19,0 0-16-18,3 152-3-1,-3-84-12 19,0 6-9-19,0 3 8 20,-3 5-3-20,3 6-15 0,0 0-6 17,0-3-4-17,-4-3-11 22,1-9-9-22,1-11-10 0,-2-11-2 20,0-16-14-20,4-9-30 0,0-15-39 20,0-11-80-20,0 0-57 20,0-17-366-19</inkml:trace>
    </iact:actionData>
  </iact:action>
  <iact:action type="add" startTime="32458">
    <iact:property name="dataType"/>
    <iact:actionData xml:id="d38">
      <inkml:trace xmlns:inkml="http://www.w3.org/2003/InkML" xml:id="stk38" contextRef="#ctx0" brushRef="#br0">2223 11853 534 0,'0'0'363'1,"0"0"-242"-1,0 0-69 1,0 0-52 22,0 0-18-23,0 0-92 0,84 97-256 19</inkml:trace>
    </iact:actionData>
  </iact:action>
  <iact:action type="add" startTime="32605">
    <iact:property name="dataType"/>
    <iact:actionData xml:id="d39">
      <inkml:trace xmlns:inkml="http://www.w3.org/2003/InkML" xml:id="stk39" contextRef="#ctx0" brushRef="#br0">2307 11429 632 0,'0'0'108'23,"0"0"-74"-22,0 0-4-1,0 0-30 3,0 0-58 18,0 0-131-21,13-39-357 18</inkml:trace>
    </iact:actionData>
  </iact:action>
  <iact:action type="add" startTime="33062">
    <iact:property name="dataType"/>
    <iact:actionData xml:id="d40">
      <inkml:trace xmlns:inkml="http://www.w3.org/2003/InkML" xml:id="stk40" contextRef="#ctx0" brushRef="#br0">2688 11036 551 0,'0'0'221'20,"0"0"-67"-19,0 0-25-1,0 0-40 23,0 0-47-23,0 0 9 0,3 145-6 18,-3-80 16-18,0 8 2 19,0 3-11-19,0 3-10 0,-3 0 4 22,0-3-13-22,3-4-9 20,0-10-9-19,0-6-7-1,0-16-5 24,0-15-6-24,0-11-10 0,16-11-31 0,3-3-21 25,5 0-86-25,1-20-25 0,-16 1-84 24,-6-1-167-23</inkml:trace>
    </iact:actionData>
  </iact:action>
  <iact:action type="add" startTime="33365">
    <iact:property name="dataType"/>
    <iact:actionData xml:id="d41">
      <inkml:trace xmlns:inkml="http://www.w3.org/2003/InkML" xml:id="stk41" contextRef="#ctx0" brushRef="#br0">2973 11735 635 0,'0'0'242'0,"0"0"-117"0,0 0-37 25,0 0-44-25,0 0-33 0,0 0-8 0,169-86-3 24,-165 61-1-24,-4-1-4 0,0 3-25 21,0 3-17-20,-4 7-6-1,-25 7-27 20,2 6 36-20,-3 0 44 19,4 19 38-19,-2 26 10 0,11 4 3 17,-2 1-1-17,9-5-8 21,0-6 8-21,8-5-2 0,2-9-6 20,0-5-8-20,0-3-6 1,9-3-1 6,23-4-27 14,6 0-18-21,5-5-4 0,1-5-31 21,-1 0-39-21,1-11-36 19,-31-7-64-18,-3 2-121-1</inkml:trace>
    </iact:actionData>
  </iact:action>
  <iact:action type="add" startTime="33728">
    <iact:property name="dataType"/>
    <iact:actionData xml:id="d42">
      <inkml:trace xmlns:inkml="http://www.w3.org/2003/InkML" xml:id="stk42" contextRef="#ctx0" brushRef="#br0">3492 11588 392 0,'0'0'190'2,"0"0"-81"-2,0 0 44 20,0 0-54-20,0 0-32 0,0 0 0 19,0 0-4-17,-178-7-5 12,158 26-4-13,4 1-6 23,4 2 15-24,9 1-16 0,3-4-11 0,0 4-15 21,0-9-13-21,28 3-8 18,5-9-14-16,3-8 1-2,-2 0-15 19,-1-2-1-19,-5-29-8 0,-5-3 12 22,-10 9 10-22,-3 5 8 0,-7 11 1 19,-3 9 4-19,0 0 2 20,0 0 3-20,0 0 11 0,0 0 11 20,0 14 0-20,0 18-16 21,0 2 4-19,0 1-8-2,-3-4-5 18,-3 0-2-18,6-5-56 0,0-9-28 18,0-9-46-18,0-8-161 24,0 0-196-24</inkml:trace>
    </iact:actionData>
  </iact:action>
  <iact:action type="add" startTime="34114">
    <iact:property name="dataType"/>
    <iact:actionData xml:id="d43">
      <inkml:trace xmlns:inkml="http://www.w3.org/2003/InkML" xml:id="stk43" contextRef="#ctx0" brushRef="#br0">3652 11859 552 0,'0'0'261'6,"0"0"-141"12,0 0-33-16,0 0-27-2,0 0-15 19,107-149-6-19,-97 129-18 21,-4 9-8-21,-5 11 8 0,11 0 1 18,0 0 17-18,4 28-7 21,4 11-32-21,0 3-9 0,-2-8-5 15,0 0-21-15,0-9-35 28,-5-5-34-28,-13-20-90 0,0 0-253 0</inkml:trace>
    </iact:actionData>
  </iact:action>
  <iact:action type="add" startTime="34966">
    <iact:property name="dataType"/>
    <iact:actionData xml:id="d44">
      <inkml:trace xmlns:inkml="http://www.w3.org/2003/InkML" xml:id="stk44" contextRef="#ctx0" brushRef="#br0">4616 11674 811 0,'0'0'193'1,"0"0"-69"-1,0 0-36 19,0 0-43-17,0 0-1-2,0 0 33 16,29-110-26-16,-22 45-11 22,6-5-8-22,-1-8-3 0,4-7-10 18,7-1-8-18,-6-2-6 21,6 9-5-21,-5 14 2 1,1 23-2 18,-6 18 1-18,-2 9-1-1,1 10 0 23,4 1 3-23,0 4 1 0,10 0 2 21,4 4-3-21,-1 24-3 0,-4 2 2 19,-9 4-4-18,-6 3 2 20,-10-3 0-21,0 3-3 0,0-5-7 16,-23 0 3-16,-9-8-1 21,0-3 0-21,3-4 0 0,4 0 8 22,2-1 0-22,10-2 1 0,6 3 1 20,0 3 2-20,7-1 7 0,0 7-1 20,0-4-1-19,0 0-3 2,0-2 3 15,0 0-5-18,11-1 6 22,17 6-7-20,4 1 5-2,5 2 7 3,2 3 9 24,-5-6-9-27,-4-3-2 0,-7-7-11 3,-5-4-2 20,-5-7-1-21,-3-4-51-2,-4 0-40 20,-2 0-82-20,-4-15-87 0,0-2-188 19</inkml:trace>
    </iact:actionData>
  </iact:action>
  <iact:action type="add" startTime="35529">
    <iact:property name="dataType"/>
    <iact:actionData xml:id="d45">
      <inkml:trace xmlns:inkml="http://www.w3.org/2003/InkML" xml:id="stk45" contextRef="#ctx0" brushRef="#br0">5227 11442 522 0,'0'0'321'2,"0"0"-190"-2,0 0-24 19,0 0-65-17,0 0-25-2,0 0-12 21,124-103-5-21,-124 83-4 0,0 7-18 20,-15 1-11-20,-12 7 9 19,-2 5 14-19,0 0 10 0,0 13 20 20,10 21 16-20,3 3-2 0,7 5 10 21,6-5 10-21,3 0 8 17,0-2 8-17,0-6-9 0,0-1-28 22,28-2-20-22,4-8-13 0,4-4-5 20,4-8-22-20,1-6-59 20,-2 0-30-19,-8 0-46-1,-30-8-75 25,-1-5-270-25</inkml:trace>
    </iact:actionData>
  </iact:action>
  <iact:action type="add" startTime="35906">
    <iact:property name="dataType"/>
    <iact:actionData xml:id="d46">
      <inkml:trace xmlns:inkml="http://www.w3.org/2003/InkML" xml:id="stk46" contextRef="#ctx0" brushRef="#br0">5623 10833 649 0,'0'0'158'1,"0"0"-38"2,0 0-24 17,0 163-43-20,0-87-12 19,0 2 17-17,-3 4-7-2,-1 3-7 19,-3-4-3-19,1 1-19 0,6-9-9 20,-3-11-10-20,3-8-3 20,0-13-26-20,0-16-11 0,0-14-16 21,17-11-54-21,9 0-52 0,-13-8-180 22,1-14-210-22</inkml:trace>
    </iact:actionData>
  </iact:action>
  <iact:action type="add" startTime="36160">
    <iact:property name="dataType"/>
    <iact:actionData xml:id="d47">
      <inkml:trace xmlns:inkml="http://www.w3.org/2003/InkML" xml:id="stk47" contextRef="#ctx0" brushRef="#br0">5935 11480 284 0,'0'0'339'1,"0"0"-213"18,0 0-5-19,0 0-8 1,0 0-54 24,0 0 9-24,-97-9-13 0,76 12-8 19,5 9-14-20,5 4 6 0,5 6 4 20,-1 5-12-20,7-1-14 0,0 0-13 19,0-5 1-19,17-8-5 21,14-8 0-21,2-5-11 0,6 0-13 16,-6 0 1-16,-2-18-1 21,-11-3 2-21,-4 6-10 0,-12 8 7 19,1 3 16-19,-5 4 8 0,0 0 1 20,0 0 6-20,0 0 10 27,0 6 2-27,0 19-18 0,0 4-1 0,0-1-8 23,0 3-12-23,0-9-10 0,0-9-39 19,6-13-48-19,4 0-117 30,3 0-144-30</inkml:trace>
    </iact:actionData>
  </iact:action>
  <iact:action type="add" startTime="36601">
    <iact:property name="dataType"/>
    <iact:actionData xml:id="d48">
      <inkml:trace xmlns:inkml="http://www.w3.org/2003/InkML" xml:id="stk48" contextRef="#ctx0" brushRef="#br0">6293 10702 443 0,'0'0'178'19,"0"0"12"-16,0 0-65-3,0 0-56 19,0 0-10-19,10 207 17 18,-10-120-8-18,0 6-12 1,0-1-3 18,0-1 4-19,0-5-15 18,0-7-14-18,-4-5-9 0,-2-12-16 20,-4-11-3-20,5-19-9 19,0-14-43-19,5-18-49 0,0 0-15 17,0-12-126-17,0-13-130 24</inkml:trace>
    </iact:actionData>
  </iact:action>
  <iact:action type="add" startTime="36863">
    <iact:property name="dataType"/>
    <iact:actionData xml:id="d49">
      <inkml:trace xmlns:inkml="http://www.w3.org/2003/InkML" xml:id="stk49" contextRef="#ctx0" brushRef="#br0">6378 11334 463 0,'0'0'196'1,"0"0"-46"-1,0 0-47 20,-203-8-71-18,160 8-18-2,10 0-14 18,9 0-74-18,24 0-135 24,0 0-343-24</inkml:trace>
    </iact:actionData>
  </iact:action>
  <iact:action type="add" startTime="37043">
    <iact:property name="dataType"/>
    <iact:actionData xml:id="d50">
      <inkml:trace xmlns:inkml="http://www.w3.org/2003/InkML" xml:id="stk50" contextRef="#ctx0" brushRef="#br0">6600 11561 797 0,'0'0'185'1,"0"0"-48"23,0 0-87-23,0 0-50-1,0 0-14 27,0 0-43-27,49 110-248 0,-49-122-469 1</inkml:trace>
    </iact:actionData>
  </iact:action>
  <iact:action type="add" startTime="37194">
    <iact:property name="dataType"/>
    <iact:actionData xml:id="d51">
      <inkml:trace xmlns:inkml="http://www.w3.org/2003/InkML" xml:id="stk51" contextRef="#ctx0" brushRef="#br0">6700 11148 273 0,'0'0'257'6,"0"0"-222"16,0 0-16-21,0 0-19 0,0 0-2 19,0 0-109-20,18-45-285 21</inkml:trace>
    </iact:actionData>
  </iact:action>
  <iact:action type="add" startTime="37367">
    <iact:property name="dataType"/>
    <iact:actionData xml:id="d52">
      <inkml:trace xmlns:inkml="http://www.w3.org/2003/InkML" xml:id="stk52" contextRef="#ctx0" brushRef="#br0">6700 11148 426 0,'149'178'281'2,"-140"-134"-133"-2,4-2-13 21,0-2-55-21,-3-6 0 1,-2-7-6 21,3-10-8-21,-6-11 16-1,2-6-23 29,-1 0-2-29,5 0-22 0,10 0-23 0,2-6-8 23,10-18-3-23,-3-8-2 0,-3-2-2 18,-9 1-6-16,-6-1-15-1,-3-3-31 16,-5 7-83-17,-4 18-29 22,0 9-121-21</inkml:trace>
    </iact:actionData>
  </iact:action>
  <iact:action type="add" startTime="37608">
    <iact:property name="dataType"/>
    <iact:actionData xml:id="d53">
      <inkml:trace xmlns:inkml="http://www.w3.org/2003/InkML" xml:id="stk53" contextRef="#ctx0" brushRef="#br0">7196 11452 551 0,'0'0'262'0,"0"0"-122"22,0 0-48-22,0 0-78 1,0 0-14 18,0 0-25-19,30 67-78 0,-30-67-214 20,0-13-20-20</inkml:trace>
    </iact:actionData>
  </iact:action>
  <iact:action type="add" startTime="37791">
    <iact:property name="dataType"/>
    <iact:actionData xml:id="d54">
      <inkml:trace xmlns:inkml="http://www.w3.org/2003/InkML" xml:id="stk54" contextRef="#ctx0" brushRef="#br0">7280 10791 70 0,'0'0'200'1,"0"0"-98"-1,0 0-5 0,0 0 12 22,0 0-49-22,0 0-60 0,26-67-44 20,-26 67-81-20,0 0-102 21</inkml:trace>
    </iact:actionData>
  </iact:action>
  <iact:action type="add" startTime="38012">
    <iact:property name="dataType"/>
    <iact:actionData xml:id="d55">
      <inkml:trace xmlns:inkml="http://www.w3.org/2003/InkML" xml:id="stk55" contextRef="#ctx0" brushRef="#br0">7280 10791 349 0,'125'-89'170'1,"-117"99"41"-1,-2 15-42 21,3 6-63-20,-3 6-15-1,1 8-20 25,-1 5 0-25,-5 11-25 0,3 3 11 2,1 9-6 19,-5 5-15-18,0 8-9-3,0 0-10 20,0-5-5-20,-5-11-5 19,0-16-7-17,2-15-1-2,-4-19 1 20,4-15-42-19,3-5-67-1,0-5-46 20,0-20-150-20,0-7-14 0</inkml:trace>
    </iact:actionData>
  </iact:action>
  <iact:action type="add" startTime="38251">
    <iact:property name="dataType"/>
    <iact:actionData xml:id="d56">
      <inkml:trace xmlns:inkml="http://www.w3.org/2003/InkML" xml:id="stk56" contextRef="#ctx0" brushRef="#br0">7577 11171 528 0,'0'0'139'28,"0"0"33"-26,0 0-68-2,0 0-52 1,0 0-21 21,-197-17-24-22,156 27-7 0,14 2-37 24,11 5-74-24,16-12-120 0,0 2-423 25</inkml:trace>
    </iact:actionData>
  </iact:action>
  <iact:action type="add" startTime="38463">
    <iact:property name="dataType"/>
    <iact:actionData xml:id="d57">
      <inkml:trace xmlns:inkml="http://www.w3.org/2003/InkML" xml:id="stk57" contextRef="#ctx0" brushRef="#br0">7935 11262 475 0,'0'0'259'5,"0"0"-73"21,0 0-74-26,0 0-39 0,-13 201 4 31,-20-109-16-31,2 5-8 0,8-11-12 0,-3-5-12 23,6-7 2-23,5-16-14 1,7-18-5 2,0-17-9 21,8-18-1-24,0-5-2 0,0-4-8 26,0-46-10-26,0-22 17 0,3-21 1 0,4-11 0 24,-7-4 2-24,0 2-2 0,0 14 0 24,-10 15-2-23,-7 19-28-1,-6 18-57 24,5 15-42-24,13 25-108 0,5 0-245 3</inkml:trace>
    </iact:actionData>
  </iact:action>
  <iact:action type="add" startTime="39066">
    <iact:property name="dataType"/>
    <iact:actionData xml:id="d58">
      <inkml:trace xmlns:inkml="http://www.w3.org/2003/InkML" xml:id="stk58" contextRef="#ctx0" brushRef="#br0">8390 11103 144 0,'0'0'156'2,"0"0"-152"-2,0 0-4 0,0 0-3 25,0 0 3-25,0 0 6 0,0 0 20 25,0-3 90-25,0 3 28 0,0 0 8 27,0 0-27-27,0-2-26 0,0 2-24 0,0-4-7 25,0 4-13-25,0-2-6 0,0 2-10 25,2 0 13-25,9 0 3 1,4 0-1-1,4 8-32 24,8 25 12-24,7 10-2 0,-1 8-5 25,5 4-7-25,-2-1 9 0,4 2-4 23,-3-3-8-23,-7-1-12 0,-4-3-4 3,-8-7-1 23,-5-6-13-25,-9-18-28-1,-4-8-20 2,0-10-18 23,0 0-62-25,0-37-35 0,0 5-16 20,0 2-192-20</inkml:trace>
    </iact:actionData>
  </iact:action>
  <iact:action type="add" startTime="39452">
    <iact:property name="dataType"/>
    <iact:actionData xml:id="d59">
      <inkml:trace xmlns:inkml="http://www.w3.org/2003/InkML" xml:id="stk59" contextRef="#ctx0" brushRef="#br0">8796 11036 436 0,'0'0'168'22,"0"0"-46"-22,0 0 28 0,0 0-68 23,-187 128-9-23,142-80-22 0,6 6-8 24,6 6 11-24,10-8-18 0,5-5-23 25,14-7-4-25,1-12-8 0,3-14-1 23,0-5-7-21,0-6-21-2,0-3-53 0,0 0-62 23,4 0-160-23,8 0-253 0</inkml:trace>
    </iact:actionData>
  </iact:action>
  <iact:action type="add" startTime="39814">
    <iact:property name="dataType"/>
    <iact:actionData xml:id="d60">
      <inkml:trace xmlns:inkml="http://www.w3.org/2003/InkML" xml:id="stk60" contextRef="#ctx0" brushRef="#br0">9131 10763 348 0,'0'0'158'4,"0"0"-104"16,0 0 55-19,0 0-36 2,0 0-18 23,0 0 12-26,-135 75-10 0,121-51-5 28,14-4 4-28,0 2 4 0,0 3-31 0,14-3 2 21,21-5-11-19,0-9 1-2,-2-8-13 23,-8 0-5-23,-5 0-3 0,-10-28-3 2,-1-8-7 20,-9-7-11-22,0 4-27 3,0 3-43 21,-12 27-69-24,1 0-156 0</inkml:trace>
    </iact:actionData>
  </iact:action>
  <iact:action type="add" startTime="40325">
    <iact:property name="dataType"/>
    <iact:actionData xml:id="d61">
      <inkml:trace xmlns:inkml="http://www.w3.org/2003/InkML" xml:id="stk61" contextRef="#ctx0" brushRef="#br0">9469 11246 165 0,'0'0'474'1,"0"0"-307"-1,0 0 10 2,0 0-43 20,0 0-59-22,0 0 12 0,120 0-23 25,-92 0-13-25,1 0-16 0,-9 0-24 23,-4 0-11-23,-12 0-5 0,-4 0-42 23,0 0-69-23,0 0-80 1,0 0-203 22,-13 0 12-23</inkml:trace>
    </iact:actionData>
  </iact:action>
  <iact:action type="add" startTime="40533">
    <iact:property name="dataType"/>
    <iact:actionData xml:id="d62">
      <inkml:trace xmlns:inkml="http://www.w3.org/2003/InkML" xml:id="stk62" contextRef="#ctx0" brushRef="#br0">9469 11246 685 0,'-80'178'212'6,"106"-178"-86"15,3 0-35-20,-1 0-38-1,1 0-5 26,-5 0-21-26,-3 0-16 0,2 0-8 29,-6 0-3-29,-7 0-14 0,-4 0-38 0,-3 0-49 24,1 0-32-22,-4 0-134-2,0 0-37 0</inkml:trace>
    </iact:actionData>
  </iact:action>
  <iact:action type="add" startTime="40893">
    <iact:property name="dataType"/>
    <iact:actionData xml:id="d63">
      <inkml:trace xmlns:inkml="http://www.w3.org/2003/InkML" xml:id="stk63" contextRef="#ctx0" brushRef="#br0">10024 10631 456 0,'0'0'130'5,"0"0"36"15,0 0-56-20,0 0-8 24,0 0 11-24,0 0-51 0,23 48-58 0,-23 9 22 24,0 8 8-24,0 16 1 0,-16 0 4 21,-1 3-8-20,7 0 15 0,-1-5 3 23,6-10-8-24,0-5-11 0,5-12 0 23,0-12 9-23,0-6-2 0,8-6 1 28,15-4 6-28,7-3-25 0,4-8-5 0,-4-4-2 28,0-5-12-28,4-4-2 0,-2 0-11 0,-5 0-19 22,1-35-17-21,-8-12-40-1,-7-14-60 25,-6-8-20-25,-7 36-56 1,0 4-272 23</inkml:trace>
    </iact:actionData>
  </iact:action>
  <iact:action type="add" startTime="41260">
    <iact:property name="dataType"/>
    <iact:actionData xml:id="d64">
      <inkml:trace xmlns:inkml="http://www.w3.org/2003/InkML" xml:id="stk64" contextRef="#ctx0" brushRef="#br0">10336 10890 495 0,'0'0'167'1,"0"0"-107"21,0 0 98-22,0 0-94 0,-208-8-39 22,139 26-16-22,-2-1-8 0,1 3-1 23,9-6-31-23,13-2-64 0,37-9-95 24,11-1-106-24</inkml:trace>
    </iact:actionData>
  </iact:action>
  <iact:action type="add" startTime="41536">
    <iact:property name="dataType"/>
    <iact:actionData xml:id="d65">
      <inkml:trace xmlns:inkml="http://www.w3.org/2003/InkML" xml:id="stk65" contextRef="#ctx0" brushRef="#br0">10556 11881 515 0,'0'0'124'26,"0"0"-66"-25,0 0 79 0,0 0-13-1,-228 84-44 22,121-81-7-21,-31 3-11 20,-38 0-28-21,-45-6 22 0,-37 2-30 22,-23-2-8-20,-3 0-10-2,19 0-8 0,34 0 0 27,43 0-28-27,35 0-34 1,46 0-43 2,107 0-62 23,0 3-303-26</inkml:trace>
    </iact:actionData>
  </iact:action>
  <iact:action type="add" startTime="45078">
    <iact:property name="dataType"/>
    <iact:actionData xml:id="d66">
      <inkml:trace xmlns:inkml="http://www.w3.org/2003/InkML" xml:id="stk66" contextRef="#ctx0" brushRef="#br0">17461 15459 293 0,'0'0'199'2,"0"0"-76"-2,0 0 56 22,0 0-73-22,0 0-19 0,0 0 8 23,0 0 8-23,0 15-16 0,14-15-5 24,4 0 8-24,0-15-8 0,2 0-2 22,0 0-18-22,6-9-4 0,2-1-17 24,4-3-5-24,3-8-9 0,-2-1 0 25,0-2-2-25,6-1-2 0,-1 1-1 0,-5-4-5 24,2 2 8-24,2-6-10 0,-1-5 0 22,0-7-4-22,0-3 2 0,5-2-4 25,-9 2-1-23,7 3-1-2,-3 3-7 23,0 2 0-21,-4 1 0-2,4-1 0 0,-4 5 0 22,6-9 0-22,-6-3 0 0,10-3 0 23,-4-4 0-22,-2 0 0-1,0 7 0 24,-4 7 0-24,0 4 0 0,-5 5 0 26,2 1 0-26,-1 0 0 0,1 2 0 23,-1 2 0-21,-1 3 0-2,6-4 0 0,-5 4 0 25,4 2 0-23,-2-2 0-2,1 3 0 21,2 3 0-19,-5-3 0-2,-1 4 0 3,2-2 0 19,2 0 0-22,-2 0 0 0,1-2 0 24,-1 6 0-24,-4 0 0 0,2 0 0 26,-1 0 0-24,-3 0 0-2,2 0 0 0,1 0 0 21,0-6 0-21,5 0 0 1,-1 1 0 21,9-10 0-21,-7 5 0-1,0-2 0 20,4-1 0-20,-5 6 0 24,-4 3 0-22,-1 5 0-2,-1 2 0 0,-9 1 0 23,0 4 0-23,-2 5 0 0,-1-5 0 21,3 0 0-19,-1-2 0-2,2-9 0 22,-1-4 0-22,5-1 0 0,-6 0 0 23,-1 6 0-21,-3 4 0-2,2 5 0 22,-7 8 0-21,-2 4 0-1,2 1 0 20,-3 3 0-18,-3 1 0-2,0 2 0 22,0-1 0-22,0 3 0 0,0 0 0 22,0 0 0-20,0 0 0-2,0 0 0 21,0 0 0-21,0 0 0 1,-26 0 0 23,-18 9 0-23,-18 13 0-1,-15 4 0 0,-11 4 0 25,1 4 0-25,-3 0 0 0,13-1 0 25,13-4 0-25,17-9 0 0,15-3 0 22,11-7 0-20,17-7 0-2,4-3 0 2,0 0 0 18,0 0 0-20,16 0 0 26,33 0 0-26,27 2 0 0,21-2 0 0,4 0 0 21,6 0 0-21,-9-5 0 1,-20-17 0 23,-13 0 0-19,-11-1 0-5,-11-2 0 0,-9 2 0 23,-5 3 0-23,-12 7 0 1,-7 1 0 22,0 7 0-21,-5 2 0-2,-5 3 0 22,0 0 0-22,0 0 0 0,0 0 0 22,0 3 0-20,0 39 0-2,0 22 0 21,-15 17 0-21,1 5 0 1,1-9 0 1,0-11 0 19,2-16 0-21,8-18 0 3,1-13-29 25,2-10-16-28,0-9-30 0,0 0-34 22,0 0-45-22,0-35-2 0,13-18-9 2,16-12-46 22,-21 31-140-24,1 6-332 0</inkml:trace>
    </iact:actionData>
  </iact:action>
  <iact:action type="add" startTime="46466">
    <iact:property name="dataType"/>
    <iact:actionData xml:id="d67">
      <inkml:trace xmlns:inkml="http://www.w3.org/2003/InkML" xml:id="stk67" contextRef="#ctx0" brushRef="#br0">20595 11812 532 0,'0'0'120'1,"0"0"33"-1,0 0-57 0,0 0-50 24,0 0-3-24,0 0 28 1,-69-37 2 22,9 37-9-23,2 30-1 0,-4 16-1 22,8 16 8-22,14 5-8 0,12 5-5 24,18-1-16-24,10-4 0 0,0-8 0 23,12-11-9-23,27-7-9 0,6-19-10 23,7-14-8-22,-1-8-2-1,1-4-3 0,-7-40-2 23,-5-17 1-23,-11-8-1 0,-13-8-1 24,-11-4-1-24,-5 0-3 0,-5 6-13 24,-40 14-84-22,-10 21-55-2,26 40-80 22,5 0-367-22</inkml:trace>
    </iact:actionData>
  </iact:action>
  <iact:action type="add" startTime="49099">
    <iact:property name="dataType"/>
    <iact:actionData xml:id="d68">
      <inkml:trace xmlns:inkml="http://www.w3.org/2003/InkML" xml:id="stk68" contextRef="#ctx0" brushRef="#br0">22062 15054 610 0,'0'0'149'2,"0"0"-9"-2,0 0-19 0,0 0-34 24,0 0-1-24,0 0-8 0,0 0 4 20,39-2 1-20,-31 27-43 0,-4 9-8 23,5 3-10-23,-5-7 8 0,-4 2-1 23,0 0-9-23,0-3-4 0,0-6-9 25,0-4 0-25,0-4-2 1,0-8-1 20,0-1 1-21,0-4-3 0,0 2 3 25,0 1 1-25,0 3 2 0,3-3-4 0,1 5 1 22,-1-5-5-22,-3 1 3 25,3-4 0-22,0-2 2-3,4 4 5 0,-2-1 6 22,6-1 2-22,1 1-11 0,4-3 3 22,1 3-7-21,6-1 2-1,1-2-1 24,9 0 2-24,-3 0-1 0,11 0 5 0,4 0 1 25,0 0-1-25,5 0-2 0,-3 0-3 6,4 0 4 15,-2 0 0-21,2 0 3 22,-2 0-1-19,2 0 1-3,2 0 0 0,-1 0-5 22,1 0-2-21,6 0-1-1,2 0 7 22,-2 0-2-22,2-2 4 1,0-1-1 23,1 3 1-24,5 0-4 0,1 0-2 22,-1 0-2-22,3 0-4 0,-7 0 3 25,-3 0-2-25,-7 0 2 0,-2 0-3 22,0 0 1-21,0 0-1-1,-2 0 2 2,2 0 1 23,-2 0 0-25,-1 0 0 0,1 0-2 23,-3 0 4-23,5 0-5 0,0 0 2 3,-3 0-3 17,7 0 2-20,-7 0-1 28,8 0 1-28,-2 0-1 0,-4 0 1 1,0 0 0 21,-2 0 1-22,-1 0-1 0,-5 0 0 24,5 0-2-22,-2 0 1-2,-2 0-1 21,-4 0 2-19,2 0-2-1,1 0 0-1,-4 0 3 25,2 0-3-24,1 0 0-1,0 0 0 22,-2 0 0-22,1 0 0 0,-1 0 0 22,2 0 0-20,0 0 0-2,-1 0 0 21,-4 0 0-21,1 0 0 0,0 0 0 21,0 0 0-20,2 0 0-1,-5 0 0 23,4 0 0-22,-2 0 0-1,4 3 0 21,-3-1 0-21,5 2 0 0,-1-1 0 28,-1 2 0-28,1-5 0 1,-8 3 0-1,6-3 0 21,-1 0 0-19,6 2 0-2,2-2 0 24,8 0 0-23,-4 3 0-1,7 1 0 22,-1-3 0-22,1-1 0 0,0 7 0 23,-2-7 0-23,1 5 0 0,5-5 0 23,-4 0 0-21,2 2 0-2,-5-2 0 0,-4 0 0 22,4 0 0-22,-6 0 0 0,1 0 0 30,-3 0 0-29,5 0 0-1,0 0-4 0,-8 0 4 24,4 0 0-24,-4 0 0 1,1 0 1 20,-1 0-3-20,1 0-1-1,-1-2 3 23,4 2-1-23,-1-5 1 0,2 2-1 24,4-2 2-23,3 5-2-1,5-4 2 21,-5 1-3-20,0 3 4-1,-2-2-3 2,0 2 2 23,-4 0-2-25,-3 0 2 0,-1 0-2 25,0 0 1-25,-4 0-3 0,2 0 2 23,-2 0-3-23,-2 0 3 0,6 0-3 23,-6-3 3-21,6 3 1-2,-2 0 0 0,5 0 1 21,-3 0 0-21,-1 0-1 1,1 0 0 23,-1 0 0-24,0 0 0 0,-1 0 0 22,1 0-3-22,-1-8-2 0,-5 8 1 20,-2-6-1-18,-2 3 2-2,-4 0-3 23,1 1 4-23,2-5-4 0,0 5 4 23,-1-4-3-22,0 4 1 0,1-1 4 22,1 1-1-23,-1-2-1 0,-3 4-2 20,-6-4 2-18,-1 2 2-2,-7-1-1 24,-2 3 2-24,-4 0-2 0,4-4 0 3,-7 4-3 21,0-4 0-24,-1 4-8 0,1 0 2 25,-1 0 8-25,4 0 2 1,2 0 0 22,-1 0 0-23,2 0 0 0,8 0-2 3,-1 0-4 20,3 0-1-23,5 0 4 0,1 0-5 27,-5-4 1-27,-4-1 1 1,1-3 6 0,-11 1-6 22,6-10 3-23,-3-7-3 0,-3-9-1 23,0-11 3-23,-5-13 2 0,-3 0 0 22,-2 1-7-21,0 6-12-1,0 2-24 22,0 0-37-22,0-3-56 1,-10-11-40 20,3 39-65-19,4 5-179-2</inkml:trace>
    </iact:actionData>
  </iact:action>
  <iact:action type="add" startTime="51527">
    <iact:property name="dataType"/>
    <iact:actionData xml:id="d69">
      <inkml:trace xmlns:inkml="http://www.w3.org/2003/InkML" xml:id="stk69" contextRef="#ctx0" brushRef="#br0">32326 14775 565 0,'190'0'132'3,"-101"0"-40"19,-14 0 55-22,-14 0-52 0,-16 0-29 23,-19 0-2-21,-9 0-9-2,-11-2-12 21,-6 2-10-21,0 0-33 0,-33-2-8 22,-44-1 8-22,-24-7 14 0,-15-3-5 22,-9-1-6-22,2-3 2 0,18 9-4 22,15 6-1-22,30 2-4 0,20 0 4 21,23 0 13-21,14 0 24 2,3 7 22 20,73 24 20-21,44 12-59 0,44 4-17 27,11-7 3-28,-2-4 2 0,-16-11-8 0,-40-3 29 22,-34-4-19-22,-39-6 20 1,-28-2 1 19,-13-2-18-18,-22-5-13-1,-67-3-17 22,-38 0 17-23,-37 0 5 0,-7-11-1 17,-9-23-2-16,11-2-2 25,16 2-5-26,38 6-11 0,45 8 12 0,35 9 4 23,24 6 4-21,11 5 7-1,17 0 4 20,70 3 14-21,54 34-22 0,27 7-2 21,1 4-5-19,-18-12-5-2,-41-1 2 24,-42-13 3-24,-33-7 0 0,-23-3 0 3,-12 0-8 20,-24-4-21-22,-49-4 12-1,-35-4 17 25,-19 0 8-25,-4 0-6 0,12-19 1 23,18 9-1-23,37 7-2 0,34 3 1 21,20 0-1-19,10 0 12-2,16 0 13 24,57 13 11-23,36 8-26-1,11 5-4 0,-15-4-6 23,-17-6-1-22,-24-5 1 0,-28-5-11 21,-20-6-43-22,-16 0-63 0,0-2-90 24,-32-29-85-23,-1 11 18-1,-8 3-467 26</inkml:trace>
    </iact:actionData>
  </iact:action>
  <iact:action type="remove" startTime="55620">
    <iact:property name="style" value="instant"/>
    <iact:actionData xml:id="d70" ref="#d68"/>
  </iact:action>
  <iact:action type="add" startTime="55634">
    <iact:property name="dataType" value="strokeEraser"/>
    <iact:actionData xml:id="d71">
      <inkml:trace xmlns:inkml="http://www.w3.org/2003/InkML" xml:id="stk70" contextRef="#ctx0" brushRef="#br1">31840 19770 455 0,'0'0'89'17,"0"0"-88"-17,0 0-1 1,0 0-38-1,0 0-69 1</inkml:trace>
    </iact:actionData>
  </iact:action>
  <iact:action type="remove" startTime="56276">
    <iact:property name="style" value="instant"/>
    <iact:actionData xml:id="d72" ref="#d69"/>
  </iact:action>
  <iact:action type="add" startTime="56289">
    <iact:property name="dataType" value="strokeEraser"/>
    <iact:actionData xml:id="d73">
      <inkml:trace xmlns:inkml="http://www.w3.org/2003/InkML" xml:id="stk71" contextRef="#ctx0" brushRef="#br1">39272 19313 682 0,'0'0'76'14,"0"0"-68"-12,0 0 36-2,0 0-40 22,0 0-4-21,0 0-13-1,-81 8-93 24,62-8-117-22</inkml:trace>
    </iact:actionData>
  </iact:action>
  <iact:action type="add" startTime="58342">
    <iact:property name="dataType"/>
    <iact:actionData xml:id="d74">
      <inkml:trace xmlns:inkml="http://www.w3.org/2003/InkML" xml:id="stk72" contextRef="#ctx0" brushRef="#br0">22551 18190 583 0,'0'0'186'2,"0"0"-4"-1,0 0-38 21,0 0-27-21,0 0-17-1,0 0 2 24,0 0-43-24,23 31-14 0,-23-5-16 22,1 4 3-22,-1 7 0 0,0 0-2 21,0 3-16-21,0-10 8 0,0 1-4 26,0-6-8-26,0 0 6 0,0-5-10 25,0-9 1-25,0 1 2 0,0-3 0 1,0 0-2 21,0 1-2-22,0 7 0 0,0-9-1 22,0 9 2-22,0-9-6 21,0 3 3-19,0-5-2-2,3-1 0 0,3 1 0 23,-6-6-1-22,3 4 2-1,-3 0 1 25,0-4 5-25,3 6-6 0,1 1 1 27,4-7 0-27,2 5-3 0,1-5 1 0,10 2 0 22,-1 1 0-21,7-3-1-1,7 0 1 24,1 0-1-24,4 3 4 0,-2 3-2 23,-2-1 2-23,-2 1 1 1,2-6 3 20,3 2 0-21,-3 2-1 0,2-3-2 23,-3 6-1-23,3-2 6 0,-3-5-4 27,5 7 0-27,-6-7-1 0,5 5-1 0,0-5 0 22,-2 0 0-20,4 0 0-2,4 0-4 23,1 0 4-23,3 0-2 0,-2 0 4 22,5 0-4-21,0 0 4-1,2 0 0 23,4 0-1-23,-2 0 2 0,-3 0-6 22,2 0 5-21,-5 0-4-1,2 0 2 25,-4 3-2-25,6-3 2 1,-6 0-3-1,3 0-1 22,-4 0 2-21,-1 0-1-1,4 0 1 25,-1 0-2-25,-4 0 2 0,-1 0-2 22,-7 0 4-21,1 0-4-1,-1-3 7 23,2 3-4-23,-5 0-1 0,8-5 0 23,-1 5-1-22,-4 0 3-1,5 0-2 24,0 0 5-24,-2 0 0 0,-2 0 0 0,-2 0-5 22,-6 0 2-20,7 5 0-2,-4-2-2 22,0 8 1-22,7-5-2 0,2-1 1 22,-1 3-2-21,4 4 3 0,-3 0-3 24,5-5 0-25,-3 5 0 0,8-3 0 3,-4 8 1 24,3-8 0-27,0 1-1 1,-4 1 1 1,2-2-1 28,-8 1 0-30,5-3-3 0,-7-2 2 1,-5-2 1 25,5 2 0-25,-3 1-4-1,2-6 3 29,0 0 1-29,-3 0 0 0,0 0 0 0,-1 6 1 21,2-6-1-21,7 0 1 0,-1 0-1 27,4 0 0-27,-5 0-1 0,-2 0 2 0,-3 0 2 21,4 0-1-20,-9 0 2 22,1 0-4-21,2 0 2-2,-3 0-1 0,7 0-1 21,3 0 1-20,1 0-1-1,1 0 0 21,1 0-1-21,-2 0 1 0,-3 0 0 24,-5 0 4-23,3 0-1-1,0 0-3 23,4 0 0-23,0 0 0 0,1 0 0 24,-5 0 0-23,9 0 0-1,-9 0 0 20,5 0 0-20,2 0 0 0,-2 0 0 22,5 0 0-21,3 0 0-1,-1 0 0 24,0 0 0-24,0 0 0 0,-3 0 0 3,3 0 0 19,0 0 0-21,4 0 0-1,0 0 0 23,6 0 0-23,-2 0 0 0,4-6 0 19,-5-3 0-17,4 4 0-2,-1-7 0 23,6 2 0-23,-2 1 0 1,-5 3 0 25,1-5 0-24,-3 7 0-2,2 4 0 1,-5-4 0 21,1 4 0-22,0 0 0 0,2 0 0 24,1 0 0-24,1 0 0 0,4 0 0 24,-9 0 0-24,1 0 0 0,3 0 0 23,-1 0 0-22,-8 0 0-1,7 0 0 23,-3 0 0-23,-2 0 0 0,2-5 0 26,2-2 0-24,-6 1 0-2,-1-2 0 0,2 3 0 23,-2-7 0-23,5-2-7 0,-4 4 3 21,-4-5-5-20,1-2 8-1,-1-3-7 26,-4 7 8-26,-4 1-4 0,-2-2 4 0,-10 9 0 22,11 0 0-22,-4 5 0 28,1-7-2-27,5 1 0-1,-6-2-1 0,-5 8 1 22,-3 0 0-19,-8 0 1-2,2 0 0-1,-4 0 1 23,-4 0 0-23,-3-6-1 0,4 6 0 21,-7 0-3-20,1 0 3-1,-1 0-4 25,-2 0 3-25,0-5-6 0,3-15-1 22,5-10-5-22,-6-15 10 0,8-18 4 23,-4-4 0-23,1-9 0 0,-4 1-3 21,-2-6-2-19,2 0-10-2,-3 17-17 22,0 14-55-22,0 13-31 0,0 7-39 22,0 4-64-20,0 26-31-2,0 0-291 23</inkml:trace>
    </iact:actionData>
  </iact:action>
  <iact:action type="add" startTime="60842">
    <iact:property name="dataType"/>
    <iact:actionData xml:id="d75">
      <inkml:trace xmlns:inkml="http://www.w3.org/2003/InkML" xml:id="stk73" contextRef="#ctx0" brushRef="#br0">32400 18084 792 0,'0'0'203'2,"266"0"-110"-2,-140 0 47 24,0 11-42-22,-10-4-34-2,-19 0-10 24,-17-2-18-24,-27 0 11 0,-17-5-25 23,-21 7-8-23,-6-7-9 0,-9 0-5 22,0 0-7-22,-37 0-18 0,-51 0 10 25,-44 0 15-25,-17-7 2 0,-5-3 1 1,14-4-1 20,24 8-1-21,24 6 0 3,27 0 2 21,30 0-1-21,18 0 9-3,17 0 11 3,0 0 19 19,43 0 27-22,52 30-44 0,35 2-24 26,15 1 0-26,1-2-2 0,-21 1 2 21,-35-12 1-19,-34-3 3-2,-31-12 5 21,-19-2 1-18,-6 2-10-3,-20 1-15 0,-62-6-7 20,-34 0 22-18,-21 0 0 20,9 0 2-22,18 0 1 1,20 0-2 0,29 0 1 26,28 0 0-25,17 0 0-1,16 0 7-1,0 0 17 30,32 0 16-30,46 6-22 0,25 14-19 0,-3 4-1 23,-16-1 1-20,-23-4 2-3,-25-6 3 27,-18-6 1-27,-18-1-7 0,0 0-4 0,0-3-19 31,-44-1-9-30,-14-2 27-1,-11 0-13 0,-1 0-32 28,9 0-35-28,8 3-62 0,39 2-96 0,14 7-327 20</inkml:trace>
    </iact:actionData>
  </iact:action>
  <iact:action type="add" startTime="65786">
    <iact:property name="dataType"/>
    <iact:actionData xml:id="d76">
      <inkml:trace xmlns:inkml="http://www.w3.org/2003/InkML" xml:id="stk74" contextRef="#ctx0" brushRef="#br0">5148 17857 538 0,'0'0'336'2,"0"0"-170"20,0 0 7-22,0 0-46 0,0 0-23 28,0 0-21-28,0 0-4 0,0 0-8 22,50-37-10-22,-50 37-4 0,0 8-10 24,0 22-24-24,0 7-13 1,0 0 6-1,0 2 0 22,0-2-3-22,0-7-3 1,-2 4 0 20,0-4-6-21,-10 8-1 23,5-2 3-21,-1-5-5-1,-1-10 2 0,9-12-3 4,0 1-1 17,0-10 1-20,0 0 1-2,0 0-1 27,4 0 0-27,30 0 1 0,5 0 0 0,-3-6 3 27,4 0-1-27,4-1 15 0,8-6-4 24,5 5-3-22,8 3 8-2,-1-7-5 1,2 6-9 20,4 5-5-20,-5 1 0-1,-1-7 0 20,6 7 0-19,1 0 0 0,8 0 0 21,5 0 0-22,5 0 0 0,-1-5 0 18,5 5 0-17,-6 0 0 22,-2 0 0-23,1 0 0 0,1 0 0 3,4 0 0 18,-4 0 0-21,5 0 0 22,-8 0 0-22,-3 0 0 0,-3 0 0 3,-1 5 0 21,3-5 0-23,4 0 0-1,-3 7 0 25,4-6 0-24,-1 5 0-1,3 0 0 0,-2 0 0 19,0-1 0-17,-4-5 0 19,0 4 0-19,-1-2 0-2,4-2 0 3,0 2 0 18,6 4 0-21,-7-6 0 0,5 0 0 25,-4 0 0-25,2 0 0 0,1 0 0 21,-6 0 0-21,-6 0 0 0,-7 0 0 22,2 0 0-21,-6 0 0-1,0 0 0 23,1 0 0-23,-1 0 0 0,5 0 0 22,2 0 0-20,-1 0 0-2,1 0 0 24,-2-8 0-24,-2 6 0 0,-8 2 0 3,2 0 0 19,6 0 0-22,0 0 0 0,1-4 0 28,4-1 0-28,5-1 0 0,3-6 0 23,-5 4 0-22,2 3 0-1,-2 0 0 1,-9-2 0 23,-3 5 0-22,-2 2 0-2,-1-4 0 22,-1 2 0-21,-5-3 0-1,2-1 0 3,1-3 0 22,-2-3 0-25,4 2 0 0,-1-2 0 23,-3 10 0-23,-7-4 0 0,-1 1 0 23,-7-1 0-23,-1 0 0 0,6 4 0 23,2-3 0-23,2-8 0 0,2 5 0 25,2 2 0-22,-5 1 0-3,2-1 0 0,-10 0 0 23,-7 1 0-23,-4 5 0 0,-4 0 0 21,-5-3 0-20,1 3 0-1,-3 0 0 24,0 0 0-23,-2-5 0-1,-5 5 0 2,2 0 0 19,3-5 0-21,0 5 0 27,3 0 0-27,-3 0 0 0,0 0 0 0,-3 0 0 22,-6 0 0-22,1 0 0 0,-5-7 0 22,-3 7 0-21,2-2 0-1,-2-4 0 21,5-16 0-21,1-12 0 0,1-9 0 19,-4-18 0-17,0-4 0 0,-3-2 0 20,0 1 0-22,0 8 0 1,0 10 0 22,0 12 0-23,0 6 0 0,0 13 0 24,0 7 0-24,0 10-76 1,0 0-50 22,0 0-78-23,0 0-68 0,0 0-179 26</inkml:trace>
    </iact:actionData>
  </iact:action>
  <iact:action type="add" startTime="67386">
    <iact:property name="dataType"/>
    <iact:actionData xml:id="d77">
      <inkml:trace xmlns:inkml="http://www.w3.org/2003/InkML" xml:id="stk75" contextRef="#ctx0" brushRef="#br0">12437 15999 378 0,'0'0'376'25,"0"0"-195"-23,0 0-6-2,0 0-42 1,0 0-30 20,0 0-5-21,0 0 0 1,208 0-12 20,-145-19-15-21,10 2-6 22,11-4-19-22,13-7-12 0,16-5 0 27,12-1-12-27,0 4-7 0,4 6 3 1,-9 7-2 20,-4 9 6-21,-10 2-12 0,-12 6 1 26,-20 0-4-26,-15 0-1 0,-20 0-3 2,-21 0 5 19,-11 0-2-21,-7 0-2 26,0 0-4-25,0 0-3-1,0-2 2 0,-28-18-5 22,-41-22 3-22,-28-19 3 0,-21-18-1 26,-12-5 1-26,2-8 0 0,5 6-1 3,3 2 2 20,14 5-2-23,13 3 2 0,13 9-1 24,20 10 2-24,15 4-3 1,20 13 1 22,15 13 0-23,10 7-1 0,0 12 1 22,0 2-1-20,0 6 1-2,0 6-1 21,4 52 2-21,16 32-1 0,7 20 0 23,10 5 1-22,2 14 0-1,15 14-1 2,5 12 2 22,5 11-1-24,-6-11 0 1,-4-20-1 21,-12-28 5-22,-15-35-4 0,-11-29 5 21,-11-21-4-19,-1-14 1-2,-4-8-3 23,0 0 0-23,6-8-2 0,7-54 1 21,4-31 0-19,7-35 1-2,-4-13 0 24,3-14-1-24,3-8 0 0,-6-11-1 24,-5 5 1-23,-2 12-2 0,0 13-3-1,-3 35 2 23,-1 30 4-23,0 29-2 1,-4 28 3 20,1 6-2-20,-6 16 1-1,0 0-2 25,0 32-3-25,-32 41 5 0,-21 26 2 3,-14 12-1 21,-17 11 2-24,-6 4-2 1,-6-5 8 24,1-3-6-25,5-3 5 0,9-11-3 22,10-8 2-22,11-12-2 0,11-17-5 4,14-10 0 24,6-12 0-28,9-14 0 1,13-14 0-1,-2-9 0 28,9-6 0-28,0 1 0 0,0 0-4 22,0 8-43-22,0 7-34 0,11 1-56 2,10-7-186 21,2 1-37-23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ABB1D-E07A-43DD-9383-0FB22065FE92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5BBEA-0029-4482-9A86-9E9DB9FC3B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284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5BBEA-0029-4482-9A86-9E9DB9FC3B1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57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5BBEA-0029-4482-9A86-9E9DB9FC3B17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2906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F49C3-B182-4092-AD09-1D8383466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F38018-7222-4C36-AB7E-33923E999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E6934-CA70-4E7F-ACCC-97F50B5FD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D5D9-08D1-4F80-80BA-D1F6FD4E9187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0A924-F5FF-4712-8D4F-646D5D0CB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FFC78-3455-45DE-9742-356F2EE4C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A0B2-C971-4175-A3C3-FFE92A7E0E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4700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61673-B12B-4868-9C1A-9763B87D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E303B-139B-4481-9B0C-EF4CAFCD1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0417D-ED8B-411B-8E78-C2C178ED7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D5D9-08D1-4F80-80BA-D1F6FD4E9187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1B211-7EC4-4995-91D2-2FF53D0AC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10E42-2694-4524-8402-87861548D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A0B2-C971-4175-A3C3-FFE92A7E0E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1316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CCD959-12B0-42CF-B2D3-A2F1AB578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F9442-3085-497B-969E-FA086D66D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061CC-256F-4B31-B317-06BF63160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D5D9-08D1-4F80-80BA-D1F6FD4E9187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1F006-385E-442C-9663-89ABBEBE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2F306-5F85-4A21-AAAF-1D4D9A9FD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A0B2-C971-4175-A3C3-FFE92A7E0E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958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78D01-ADD3-49D5-958F-5147CDE8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FE980-5026-4D28-8AB0-DBB573B25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6F4C3-C144-48C7-9128-09AF12386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D5D9-08D1-4F80-80BA-D1F6FD4E9187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BE01F-CE79-465F-85A6-82948E36A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E0296-CFFA-4482-9769-59D67405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A0B2-C971-4175-A3C3-FFE92A7E0E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717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EA379-3F79-4896-A23E-3EFB5326D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88738-740A-49B9-9AE4-18DBDB0D7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9DF40-2C8F-45F3-8823-87F4D5E1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D5D9-08D1-4F80-80BA-D1F6FD4E9187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6781C-3D8A-434E-9960-3A14B9710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72AF7-B547-4573-9938-E3BC2545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A0B2-C971-4175-A3C3-FFE92A7E0E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639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4B4B3-88AE-43E6-980E-044F52718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A0F0-1417-4D24-8633-B368A48E2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D51F0-E134-452E-89DE-963DAB0FA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3F3C5-381A-4A4E-A350-5E3B5C16B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D5D9-08D1-4F80-80BA-D1F6FD4E9187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A313C-07F5-40A4-983B-F4E2BDB24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B5B8E-97FC-45DC-9053-45A3EB73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A0B2-C971-4175-A3C3-FFE92A7E0E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822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00B6-0056-4276-947E-F93A5CC8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958A0-1A65-4307-9F2B-DB85A2A8F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BBF73-EA88-4CB5-9C77-F91F6DAE3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75A02-9724-46DF-BA77-2738E0D593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A691D-E0A7-4804-9E0E-48BE30B4A4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B230DF-F073-4DE7-B8B5-4A9F1290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D5D9-08D1-4F80-80BA-D1F6FD4E9187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A99CBD-62E0-4C40-9D9B-AA1F904D9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DC2859-1F7A-4DD9-B3B0-A96F1A4D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A0B2-C971-4175-A3C3-FFE92A7E0E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3827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B2DB-C60D-412B-AC23-3D74D11F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26B563-2F8F-4919-9ECF-8861E1DA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D5D9-08D1-4F80-80BA-D1F6FD4E9187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0C4FA-8C07-49F2-99C2-FFDB32D0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AB467-C43A-4719-9411-59BB8338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A0B2-C971-4175-A3C3-FFE92A7E0E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0906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97491-8477-48FC-B145-EC301A83A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D5D9-08D1-4F80-80BA-D1F6FD4E9187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DA54E6-D52E-4765-AC4C-24F03EE13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A640B-E87D-47F2-A630-8E1E199C7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A0B2-C971-4175-A3C3-FFE92A7E0E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0810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8E103-D4F7-4E31-AFA0-E225F5174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68642-6944-41A0-B989-83BFB56CC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957D4-4C64-41CD-9D38-AC6BEDFA1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8686F6-4058-4E6B-847D-03B3714D9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D5D9-08D1-4F80-80BA-D1F6FD4E9187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08E65-86E5-49D7-8BF5-AD65D3636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46490-0DD8-4B1A-AC25-0476A3E3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A0B2-C971-4175-A3C3-FFE92A7E0E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7046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8DC0C-2CA2-4454-B19B-193222D5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963899-1645-488F-AA37-5CB1C940EF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E2A397-BD42-4F10-99E9-6EB99EB8A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87691-A379-43AC-8286-314D93B38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1D5D9-08D1-4F80-80BA-D1F6FD4E9187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8422A-195C-4FA7-B1E2-0D0DBF6D8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B9717-AED3-4988-976A-6E65BC26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A0B2-C971-4175-A3C3-FFE92A7E0E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6197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CC351A-3632-4ECB-BD57-3A3F84528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F3D84-0C75-4B07-B822-E1C69757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6CFAF-AF57-4140-844F-85498D1222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1D5D9-08D1-4F80-80BA-D1F6FD4E9187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D00D2-7CF4-4C46-A4D8-47E7493548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59A6C-B094-4870-BC3D-B542D1F0D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3A0B2-C971-4175-A3C3-FFE92A7E0E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781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1/relationships/inkAction" Target="../ink/inkAction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12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2.pn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3" Type="http://schemas.openxmlformats.org/officeDocument/2006/relationships/image" Target="../media/image561.png"/><Relationship Id="rId7" Type="http://schemas.microsoft.com/office/2011/relationships/inkAction" Target="../ink/inkAction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6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microsoft.com/office/2011/relationships/inkAction" Target="../ink/inkAction8.xml"/><Relationship Id="rId5" Type="http://schemas.openxmlformats.org/officeDocument/2006/relationships/image" Target="../media/image471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481.png"/><Relationship Id="rId7" Type="http://schemas.openxmlformats.org/officeDocument/2006/relationships/image" Target="../media/image521.png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511.png"/><Relationship Id="rId11" Type="http://schemas.microsoft.com/office/2011/relationships/inkAction" Target="../ink/inkAction9.xml"/><Relationship Id="rId5" Type="http://schemas.openxmlformats.org/officeDocument/2006/relationships/image" Target="../media/image501.png"/><Relationship Id="rId10" Type="http://schemas.openxmlformats.org/officeDocument/2006/relationships/image" Target="../media/image550.png"/><Relationship Id="rId4" Type="http://schemas.openxmlformats.org/officeDocument/2006/relationships/image" Target="../media/image491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microsoft.com/office/2011/relationships/inkAction" Target="../ink/inkAction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640.png"/><Relationship Id="rId7" Type="http://schemas.openxmlformats.org/officeDocument/2006/relationships/image" Target="../media/image6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721.png"/><Relationship Id="rId5" Type="http://schemas.openxmlformats.org/officeDocument/2006/relationships/image" Target="../media/image660.png"/><Relationship Id="rId10" Type="http://schemas.openxmlformats.org/officeDocument/2006/relationships/image" Target="../media/image731.png"/><Relationship Id="rId4" Type="http://schemas.openxmlformats.org/officeDocument/2006/relationships/image" Target="../media/image710.png"/><Relationship Id="rId9" Type="http://schemas.microsoft.com/office/2011/relationships/inkAction" Target="../ink/inkAction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3" Type="http://schemas.openxmlformats.org/officeDocument/2006/relationships/image" Target="../media/image741.png"/><Relationship Id="rId7" Type="http://schemas.openxmlformats.org/officeDocument/2006/relationships/image" Target="../media/image740.png"/><Relationship Id="rId12" Type="http://schemas.openxmlformats.org/officeDocument/2006/relationships/image" Target="../media/image7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730.png"/><Relationship Id="rId11" Type="http://schemas.microsoft.com/office/2011/relationships/inkAction" Target="../ink/inkAction12.xml"/><Relationship Id="rId5" Type="http://schemas.openxmlformats.org/officeDocument/2006/relationships/image" Target="../media/image720.png"/><Relationship Id="rId10" Type="http://schemas.openxmlformats.org/officeDocument/2006/relationships/image" Target="../media/image770.png"/><Relationship Id="rId4" Type="http://schemas.openxmlformats.org/officeDocument/2006/relationships/image" Target="../media/image751.png"/><Relationship Id="rId9" Type="http://schemas.openxmlformats.org/officeDocument/2006/relationships/image" Target="../media/image76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png"/><Relationship Id="rId18" Type="http://schemas.microsoft.com/office/2011/relationships/inkAction" Target="../ink/inkAction13.xml"/><Relationship Id="rId3" Type="http://schemas.openxmlformats.org/officeDocument/2006/relationships/image" Target="../media/image780.png"/><Relationship Id="rId17" Type="http://schemas.openxmlformats.org/officeDocument/2006/relationships/image" Target="../media/image820.png"/><Relationship Id="rId12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11.png"/><Relationship Id="rId1" Type="http://schemas.openxmlformats.org/officeDocument/2006/relationships/tags" Target="../tags/tag17.xml"/><Relationship Id="rId11" Type="http://schemas.openxmlformats.org/officeDocument/2006/relationships/image" Target="../media/image87.png"/><Relationship Id="rId15" Type="http://schemas.openxmlformats.org/officeDocument/2006/relationships/image" Target="../media/image790.png"/><Relationship Id="rId10" Type="http://schemas.openxmlformats.org/officeDocument/2006/relationships/image" Target="../media/image86.png"/><Relationship Id="rId19" Type="http://schemas.openxmlformats.org/officeDocument/2006/relationships/image" Target="../media/image830.png"/><Relationship Id="rId4" Type="http://schemas.openxmlformats.org/officeDocument/2006/relationships/image" Target="../media/image800.png"/><Relationship Id="rId14" Type="http://schemas.openxmlformats.org/officeDocument/2006/relationships/image" Target="../media/image21.png"/><Relationship Id="rId9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11/relationships/inkAction" Target="../ink/inkAction14.xml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89.png"/><Relationship Id="rId5" Type="http://schemas.openxmlformats.org/officeDocument/2006/relationships/image" Target="../media/image751.png"/><Relationship Id="rId4" Type="http://schemas.openxmlformats.org/officeDocument/2006/relationships/image" Target="../media/image741.png"/><Relationship Id="rId9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microsoft.com/office/2011/relationships/inkAction" Target="../ink/inkAction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5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12" Type="http://schemas.microsoft.com/office/2011/relationships/inkAction" Target="../ink/inkAction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06.png"/><Relationship Id="rId5" Type="http://schemas.openxmlformats.org/officeDocument/2006/relationships/image" Target="../media/image1002.png"/><Relationship Id="rId10" Type="http://schemas.openxmlformats.org/officeDocument/2006/relationships/image" Target="../media/image109.png"/><Relationship Id="rId4" Type="http://schemas.openxmlformats.org/officeDocument/2006/relationships/image" Target="../media/image992.png"/><Relationship Id="rId9" Type="http://schemas.microsoft.com/office/2011/relationships/inkAction" Target="../ink/inkAction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microsoft.com/office/2011/relationships/inkAction" Target="../ink/inkAction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42.png"/><Relationship Id="rId5" Type="http://schemas.openxmlformats.org/officeDocument/2006/relationships/image" Target="../media/image32.png"/><Relationship Id="rId4" Type="http://schemas.openxmlformats.org/officeDocument/2006/relationships/image" Target="../media/image1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1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119.png"/><Relationship Id="rId11" Type="http://schemas.microsoft.com/office/2011/relationships/inkAction" Target="../ink/inkAction19.xml"/><Relationship Id="rId5" Type="http://schemas.openxmlformats.org/officeDocument/2006/relationships/image" Target="../media/image118.png"/><Relationship Id="rId10" Type="http://schemas.openxmlformats.org/officeDocument/2006/relationships/image" Target="../media/image115.png"/><Relationship Id="rId4" Type="http://schemas.openxmlformats.org/officeDocument/2006/relationships/image" Target="../media/image2.png"/><Relationship Id="rId9" Type="http://schemas.openxmlformats.org/officeDocument/2006/relationships/image" Target="../media/image1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106.png"/><Relationship Id="rId5" Type="http://schemas.openxmlformats.org/officeDocument/2006/relationships/image" Target="../media/image1002.png"/><Relationship Id="rId10" Type="http://schemas.openxmlformats.org/officeDocument/2006/relationships/image" Target="../media/image126.png"/><Relationship Id="rId4" Type="http://schemas.openxmlformats.org/officeDocument/2006/relationships/image" Target="../media/image992.png"/><Relationship Id="rId9" Type="http://schemas.microsoft.com/office/2011/relationships/inkAction" Target="../ink/inkAction2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5.png"/><Relationship Id="rId3" Type="http://schemas.openxmlformats.org/officeDocument/2006/relationships/image" Target="../media/image44.jpeg"/><Relationship Id="rId7" Type="http://schemas.openxmlformats.org/officeDocument/2006/relationships/image" Target="../media/image140.png"/><Relationship Id="rId12" Type="http://schemas.microsoft.com/office/2011/relationships/inkAction" Target="../ink/inkAction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2.png"/><Relationship Id="rId9" Type="http://schemas.openxmlformats.org/officeDocument/2006/relationships/image" Target="../media/image1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149.png"/><Relationship Id="rId5" Type="http://schemas.openxmlformats.org/officeDocument/2006/relationships/image" Target="../media/image291.png"/><Relationship Id="rId4" Type="http://schemas.openxmlformats.org/officeDocument/2006/relationships/image" Target="../media/image1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7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microsoft.com/office/2011/relationships/inkAction" Target="../ink/inkAction2.xml"/><Relationship Id="rId4" Type="http://schemas.openxmlformats.org/officeDocument/2006/relationships/image" Target="../media/image211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9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microsoft.com/office/2011/relationships/inkAction" Target="../ink/inkAction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171.png"/><Relationship Id="rId11" Type="http://schemas.microsoft.com/office/2011/relationships/inkAction" Target="../ink/inkAction23.xml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1.png"/><Relationship Id="rId7" Type="http://schemas.openxmlformats.org/officeDocument/2006/relationships/image" Target="../media/image9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microsoft.com/office/2011/relationships/inkAction" Target="../ink/inkAction24.xml"/><Relationship Id="rId5" Type="http://schemas.openxmlformats.org/officeDocument/2006/relationships/image" Target="../media/image981.png"/><Relationship Id="rId4" Type="http://schemas.openxmlformats.org/officeDocument/2006/relationships/image" Target="../media/image9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3" Type="http://schemas.openxmlformats.org/officeDocument/2006/relationships/image" Target="../media/image950.png"/><Relationship Id="rId7" Type="http://schemas.openxmlformats.org/officeDocument/2006/relationships/image" Target="../media/image10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990.png"/><Relationship Id="rId11" Type="http://schemas.openxmlformats.org/officeDocument/2006/relationships/image" Target="../media/image1032.png"/><Relationship Id="rId5" Type="http://schemas.openxmlformats.org/officeDocument/2006/relationships/image" Target="../media/image980.png"/><Relationship Id="rId10" Type="http://schemas.microsoft.com/office/2011/relationships/inkAction" Target="../ink/inkAction25.xml"/><Relationship Id="rId4" Type="http://schemas.openxmlformats.org/officeDocument/2006/relationships/image" Target="../media/image960.png"/><Relationship Id="rId9" Type="http://schemas.openxmlformats.org/officeDocument/2006/relationships/image" Target="../media/image10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950.png"/><Relationship Id="rId7" Type="http://schemas.openxmlformats.org/officeDocument/2006/relationships/image" Target="../media/image1020.png"/><Relationship Id="rId12" Type="http://schemas.openxmlformats.org/officeDocument/2006/relationships/image" Target="../media/image1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1000.png"/><Relationship Id="rId11" Type="http://schemas.microsoft.com/office/2011/relationships/inkAction" Target="../ink/inkAction27.xml"/><Relationship Id="rId5" Type="http://schemas.openxmlformats.org/officeDocument/2006/relationships/image" Target="../media/image990.png"/><Relationship Id="rId10" Type="http://schemas.openxmlformats.org/officeDocument/2006/relationships/image" Target="../media/image1042.png"/><Relationship Id="rId4" Type="http://schemas.openxmlformats.org/officeDocument/2006/relationships/image" Target="../media/image980.png"/><Relationship Id="rId9" Type="http://schemas.microsoft.com/office/2011/relationships/inkAction" Target="../ink/inkAction2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2" Type="http://schemas.openxmlformats.org/officeDocument/2006/relationships/image" Target="../media/image1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11" Type="http://schemas.microsoft.com/office/2011/relationships/inkAction" Target="../ink/inkAction28.xml"/><Relationship Id="rId10" Type="http://schemas.openxmlformats.org/officeDocument/2006/relationships/image" Target="../media/image180.png"/><Relationship Id="rId4" Type="http://schemas.openxmlformats.org/officeDocument/2006/relationships/image" Target="../media/image960.png"/><Relationship Id="rId9" Type="http://schemas.openxmlformats.org/officeDocument/2006/relationships/image" Target="../media/image17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81.png"/><Relationship Id="rId7" Type="http://schemas.microsoft.com/office/2011/relationships/inkAction" Target="../ink/inkAction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182.png"/><Relationship Id="rId12" Type="http://schemas.openxmlformats.org/officeDocument/2006/relationships/image" Target="../media/image1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11" Type="http://schemas.openxmlformats.org/officeDocument/2006/relationships/image" Target="../media/image179.png"/><Relationship Id="rId10" Type="http://schemas.openxmlformats.org/officeDocument/2006/relationships/image" Target="../media/image1042.png"/><Relationship Id="rId9" Type="http://schemas.microsoft.com/office/2011/relationships/inkAction" Target="../ink/inkAction30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11/relationships/inkAction" Target="../ink/inkAction31.xml"/><Relationship Id="rId3" Type="http://schemas.openxmlformats.org/officeDocument/2006/relationships/image" Target="../media/image1053.png"/><Relationship Id="rId7" Type="http://schemas.openxmlformats.org/officeDocument/2006/relationships/image" Target="../media/image10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082.png"/><Relationship Id="rId5" Type="http://schemas.openxmlformats.org/officeDocument/2006/relationships/image" Target="../media/image1072.png"/><Relationship Id="rId4" Type="http://schemas.openxmlformats.org/officeDocument/2006/relationships/image" Target="../media/image1062.png"/><Relationship Id="rId9" Type="http://schemas.openxmlformats.org/officeDocument/2006/relationships/image" Target="../media/image110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png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microsoft.com/office/2011/relationships/inkAction" Target="../ink/inkAction3.xml"/><Relationship Id="rId10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12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1.png"/><Relationship Id="rId3" Type="http://schemas.openxmlformats.org/officeDocument/2006/relationships/image" Target="../media/image741.png"/><Relationship Id="rId7" Type="http://schemas.microsoft.com/office/2011/relationships/inkAction" Target="../ink/inkAction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121.png"/><Relationship Id="rId5" Type="http://schemas.openxmlformats.org/officeDocument/2006/relationships/image" Target="../media/image1111.png"/><Relationship Id="rId4" Type="http://schemas.openxmlformats.org/officeDocument/2006/relationships/image" Target="../media/image7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1.png"/><Relationship Id="rId7" Type="http://schemas.openxmlformats.org/officeDocument/2006/relationships/image" Target="../media/image119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1.png"/><Relationship Id="rId5" Type="http://schemas.openxmlformats.org/officeDocument/2006/relationships/image" Target="../media/image1161.png"/><Relationship Id="rId4" Type="http://schemas.openxmlformats.org/officeDocument/2006/relationships/image" Target="../media/image11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image" Target="../media/image120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185.png"/><Relationship Id="rId5" Type="http://schemas.microsoft.com/office/2011/relationships/inkAction" Target="../ink/inkAction33.xml"/><Relationship Id="rId4" Type="http://schemas.openxmlformats.org/officeDocument/2006/relationships/image" Target="../media/image1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0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1/relationships/inkAction" Target="../ink/inkAction4.xml"/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3" Type="http://schemas.openxmlformats.org/officeDocument/2006/relationships/image" Target="../media/image10.png"/><Relationship Id="rId12" Type="http://schemas.microsoft.com/office/2011/relationships/inkAction" Target="../ink/inkAction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11" Type="http://schemas.openxmlformats.org/officeDocument/2006/relationships/image" Target="../media/image132.png"/><Relationship Id="rId5" Type="http://schemas.openxmlformats.org/officeDocument/2006/relationships/image" Target="../media/image301.png"/><Relationship Id="rId4" Type="http://schemas.openxmlformats.org/officeDocument/2006/relationships/image" Target="../media/image2.png"/><Relationship Id="rId9" Type="http://schemas.openxmlformats.org/officeDocument/2006/relationships/image" Target="../media/image32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1/relationships/inkAction" Target="../ink/inkAction6.xml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D3260C-E3EA-4BB8-A897-7BECBB709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11455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70C0"/>
                </a:solidFill>
              </a:rPr>
              <a:t>Relativity 107: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sz="8000" b="1" dirty="0">
                <a:solidFill>
                  <a:srgbClr val="0070C0"/>
                </a:solidFill>
              </a:rPr>
              <a:t>General Relativity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45B59CF-BBD9-427D-9502-BEB72EDDA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06" y="2133600"/>
            <a:ext cx="11452837" cy="4056185"/>
          </a:xfrm>
        </p:spPr>
        <p:txBody>
          <a:bodyPr>
            <a:normAutofit/>
          </a:bodyPr>
          <a:lstStyle/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Equivalence Principle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Manifolds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Curvature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u="sng" dirty="0">
                <a:solidFill>
                  <a:srgbClr val="FF0000"/>
                </a:solidFill>
              </a:rPr>
              <a:t>Newton-</a:t>
            </a:r>
            <a:r>
              <a:rPr lang="en-US" sz="3800" u="sng" dirty="0" err="1">
                <a:solidFill>
                  <a:srgbClr val="FF0000"/>
                </a:solidFill>
              </a:rPr>
              <a:t>Cartan</a:t>
            </a:r>
            <a:r>
              <a:rPr lang="en-US" sz="3800" u="sng" dirty="0">
                <a:solidFill>
                  <a:srgbClr val="FF0000"/>
                </a:solidFill>
              </a:rPr>
              <a:t> Theory (Curved Newtonian Gravity)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Energy-Momentum Tensor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Einstein Field Equations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7770E27-A624-46E5-86AD-B3D025FF0C0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0320" y="4115520"/>
              <a:ext cx="328680" cy="431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7770E27-A624-46E5-86AD-B3D025FF0C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960" y="4106160"/>
                <a:ext cx="347400" cy="45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400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53"/>
    </mc:Choice>
    <mc:Fallback xmlns="">
      <p:transition spd="slow" advTm="9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C5A9A4-93BC-4DB2-A367-2EEE6249C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9" t="26751" b="1736"/>
          <a:stretch/>
        </p:blipFill>
        <p:spPr>
          <a:xfrm>
            <a:off x="2245995" y="96174"/>
            <a:ext cx="4930644" cy="2742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2B1C41-E6FD-41D3-A326-562306D12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0" t="13893" r="5579" b="26832"/>
          <a:stretch/>
        </p:blipFill>
        <p:spPr>
          <a:xfrm>
            <a:off x="7285407" y="186984"/>
            <a:ext cx="4900896" cy="2189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9ED676-1B23-4BD2-810F-C502E1878343}"/>
                  </a:ext>
                </a:extLst>
              </p:cNvPr>
              <p:cNvSpPr txBox="1"/>
              <p:nvPr/>
            </p:nvSpPr>
            <p:spPr>
              <a:xfrm>
                <a:off x="7995048" y="5843260"/>
                <a:ext cx="380315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6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60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9ED676-1B23-4BD2-810F-C502E1878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048" y="5843260"/>
                <a:ext cx="3803157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4EAF46-93F6-4667-8F3B-639E0AE24A4B}"/>
                  </a:ext>
                </a:extLst>
              </p:cNvPr>
              <p:cNvSpPr txBox="1"/>
              <p:nvPr/>
            </p:nvSpPr>
            <p:spPr>
              <a:xfrm>
                <a:off x="2770434" y="5843260"/>
                <a:ext cx="380315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6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60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4EAF46-93F6-4667-8F3B-639E0AE24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434" y="5843260"/>
                <a:ext cx="3803157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9EB2158-45CC-4D42-A479-16CCAB3A215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7071" t="22582" r="24748" b="27860"/>
          <a:stretch/>
        </p:blipFill>
        <p:spPr>
          <a:xfrm rot="18275169">
            <a:off x="7955984" y="2516244"/>
            <a:ext cx="3587190" cy="3679644"/>
          </a:xfrm>
          <a:prstGeom prst="rect">
            <a:avLst/>
          </a:prstGeom>
          <a:effectLst>
            <a:softEdge rad="127000"/>
          </a:effectLst>
          <a:scene3d>
            <a:camera prst="orthographicFront">
              <a:rot lat="2400000" lon="2400000" rev="0"/>
            </a:camera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DA41D-C611-4E9F-BEA8-C3051ADD0E2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25797" t="22213" r="25891" b="29028"/>
          <a:stretch/>
        </p:blipFill>
        <p:spPr>
          <a:xfrm rot="18275169">
            <a:off x="2772164" y="2554343"/>
            <a:ext cx="3587190" cy="3679644"/>
          </a:xfrm>
          <a:prstGeom prst="rect">
            <a:avLst/>
          </a:prstGeom>
          <a:effectLst>
            <a:softEdge rad="127000"/>
          </a:effectLst>
          <a:scene3d>
            <a:camera prst="orthographicFront">
              <a:rot lat="2400000" lon="240000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CC39A1-651F-4652-83B5-9B1B52677224}"/>
                  </a:ext>
                </a:extLst>
              </p:cNvPr>
              <p:cNvSpPr txBox="1"/>
              <p:nvPr/>
            </p:nvSpPr>
            <p:spPr>
              <a:xfrm>
                <a:off x="494303" y="365585"/>
                <a:ext cx="113325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CC39A1-651F-4652-83B5-9B1B52677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03" y="365585"/>
                <a:ext cx="1133259" cy="13234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48527B3-442E-493E-BC86-CCA8F97F4170}"/>
              </a:ext>
            </a:extLst>
          </p:cNvPr>
          <p:cNvGrpSpPr/>
          <p:nvPr/>
        </p:nvGrpSpPr>
        <p:grpSpPr>
          <a:xfrm rot="16200000">
            <a:off x="842093" y="826217"/>
            <a:ext cx="7524751" cy="5224615"/>
            <a:chOff x="-24958" y="2300181"/>
            <a:chExt cx="12229437" cy="228735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F43313F-F68A-432A-95D7-22BB8D5FE655}"/>
                </a:ext>
              </a:extLst>
            </p:cNvPr>
            <p:cNvCxnSpPr>
              <a:cxnSpLocks/>
            </p:cNvCxnSpPr>
            <p:nvPr/>
          </p:nvCxnSpPr>
          <p:spPr>
            <a:xfrm>
              <a:off x="-24958" y="2300181"/>
              <a:ext cx="12216958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5992BB-F26C-488C-9FE4-24485E7F0E81}"/>
                </a:ext>
              </a:extLst>
            </p:cNvPr>
            <p:cNvCxnSpPr>
              <a:cxnSpLocks/>
            </p:cNvCxnSpPr>
            <p:nvPr/>
          </p:nvCxnSpPr>
          <p:spPr>
            <a:xfrm>
              <a:off x="-12479" y="4587539"/>
              <a:ext cx="12216958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D8750E-18A0-4A51-AAFA-9142ABD71C90}"/>
                  </a:ext>
                </a:extLst>
              </p:cNvPr>
              <p:cNvSpPr txBox="1"/>
              <p:nvPr/>
            </p:nvSpPr>
            <p:spPr>
              <a:xfrm>
                <a:off x="51695" y="3556360"/>
                <a:ext cx="1890883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80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8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D8750E-18A0-4A51-AAFA-9142ABD71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5" y="3556360"/>
                <a:ext cx="1890883" cy="13234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508E99A-96CD-4F2F-9A85-53BBF20C6FD1}"/>
              </a:ext>
            </a:extLst>
          </p:cNvPr>
          <p:cNvGrpSpPr/>
          <p:nvPr/>
        </p:nvGrpSpPr>
        <p:grpSpPr>
          <a:xfrm>
            <a:off x="-419099" y="2858663"/>
            <a:ext cx="12839698" cy="3022697"/>
            <a:chOff x="-158780" y="2300181"/>
            <a:chExt cx="12363259" cy="22873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A00549F-A0EE-4DE3-B9FB-58F49366F96A}"/>
                </a:ext>
              </a:extLst>
            </p:cNvPr>
            <p:cNvCxnSpPr>
              <a:cxnSpLocks/>
            </p:cNvCxnSpPr>
            <p:nvPr/>
          </p:nvCxnSpPr>
          <p:spPr>
            <a:xfrm>
              <a:off x="-24958" y="2300181"/>
              <a:ext cx="12216958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E4486F-B13F-4DED-842D-C5D127A978DE}"/>
                </a:ext>
              </a:extLst>
            </p:cNvPr>
            <p:cNvCxnSpPr>
              <a:cxnSpLocks/>
            </p:cNvCxnSpPr>
            <p:nvPr/>
          </p:nvCxnSpPr>
          <p:spPr>
            <a:xfrm>
              <a:off x="-158780" y="4587539"/>
              <a:ext cx="12363259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E861BB-F97C-4333-872C-291D4FADA70B}"/>
                  </a:ext>
                </a:extLst>
              </p:cNvPr>
              <p:cNvSpPr txBox="1"/>
              <p:nvPr/>
            </p:nvSpPr>
            <p:spPr>
              <a:xfrm>
                <a:off x="204576" y="5861388"/>
                <a:ext cx="171271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6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E861BB-F97C-4333-872C-291D4FADA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76" y="5861388"/>
                <a:ext cx="1712712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983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24"/>
    </mc:Choice>
    <mc:Fallback xmlns="">
      <p:transition spd="slow" advTm="32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B398210-FE14-41B2-A1E8-C5508DDB72B9}"/>
              </a:ext>
            </a:extLst>
          </p:cNvPr>
          <p:cNvGrpSpPr/>
          <p:nvPr/>
        </p:nvGrpSpPr>
        <p:grpSpPr>
          <a:xfrm>
            <a:off x="7026584" y="4051286"/>
            <a:ext cx="5076417" cy="2724684"/>
            <a:chOff x="7026584" y="4051286"/>
            <a:chExt cx="5076417" cy="27246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8EC28D-7CFE-46CF-B01C-FC0E74246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940" t="13893" r="5579" b="26832"/>
            <a:stretch/>
          </p:blipFill>
          <p:spPr>
            <a:xfrm>
              <a:off x="7026584" y="4586234"/>
              <a:ext cx="4900896" cy="21897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11BE796-4155-4E7C-B9F8-6CBFA2855955}"/>
                    </a:ext>
                  </a:extLst>
                </p:cNvPr>
                <p:cNvSpPr txBox="1"/>
                <p:nvPr/>
              </p:nvSpPr>
              <p:spPr>
                <a:xfrm>
                  <a:off x="11206089" y="4051286"/>
                  <a:ext cx="896912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11BE796-4155-4E7C-B9F8-6CBFA2855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6089" y="4051286"/>
                  <a:ext cx="896912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D2A14DD-3E25-473C-9172-9B4BC94F3EDA}"/>
              </a:ext>
            </a:extLst>
          </p:cNvPr>
          <p:cNvGrpSpPr/>
          <p:nvPr/>
        </p:nvGrpSpPr>
        <p:grpSpPr>
          <a:xfrm>
            <a:off x="0" y="198073"/>
            <a:ext cx="7026584" cy="2719803"/>
            <a:chOff x="0" y="709197"/>
            <a:chExt cx="7026584" cy="27198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ED8779A-B6DA-410C-85E0-EA6DBE52E6C2}"/>
                    </a:ext>
                  </a:extLst>
                </p:cNvPr>
                <p:cNvSpPr txBox="1"/>
                <p:nvPr/>
              </p:nvSpPr>
              <p:spPr>
                <a:xfrm>
                  <a:off x="587850" y="2228671"/>
                  <a:ext cx="6183744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7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72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7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72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CA" sz="72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ED8779A-B6DA-410C-85E0-EA6DBE52E6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50" y="2228671"/>
                  <a:ext cx="6183744" cy="120032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2DECB7-DD0C-4E1C-A7B0-A14633BB80CF}"/>
                </a:ext>
              </a:extLst>
            </p:cNvPr>
            <p:cNvSpPr txBox="1"/>
            <p:nvPr/>
          </p:nvSpPr>
          <p:spPr>
            <a:xfrm>
              <a:off x="0" y="709197"/>
              <a:ext cx="70265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00" dirty="0"/>
                <a:t>Poisson’s Equation</a:t>
              </a:r>
              <a:endParaRPr lang="en-CA" sz="6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D4987D-EDB4-4DEA-9B3B-0838115CFBA9}"/>
                  </a:ext>
                </a:extLst>
              </p:cNvPr>
              <p:cNvSpPr txBox="1"/>
              <p:nvPr/>
            </p:nvSpPr>
            <p:spPr>
              <a:xfrm>
                <a:off x="7757621" y="771121"/>
                <a:ext cx="38031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6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60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D4987D-EDB4-4DEA-9B3B-0838115CF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621" y="771121"/>
                <a:ext cx="3803156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7205F2-1BDC-49C5-A797-1231525995E9}"/>
                  </a:ext>
                </a:extLst>
              </p:cNvPr>
              <p:cNvSpPr txBox="1"/>
              <p:nvPr/>
            </p:nvSpPr>
            <p:spPr>
              <a:xfrm>
                <a:off x="99812" y="5180617"/>
                <a:ext cx="689908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4000" dirty="0"/>
                  <a:t> Theory of curved spacetime for Newtonian gravity…</a:t>
                </a:r>
                <a:endParaRPr lang="en-CA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7205F2-1BDC-49C5-A797-123152599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2" y="5180617"/>
                <a:ext cx="6899089" cy="1323439"/>
              </a:xfrm>
              <a:prstGeom prst="rect">
                <a:avLst/>
              </a:prstGeom>
              <a:blipFill>
                <a:blip r:embed="rId7"/>
                <a:stretch>
                  <a:fillRect t="-8295" r="-2473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6815BD-057C-4147-81CE-5A1EE468C02A}"/>
                  </a:ext>
                </a:extLst>
              </p:cNvPr>
              <p:cNvSpPr txBox="1"/>
              <p:nvPr/>
            </p:nvSpPr>
            <p:spPr>
              <a:xfrm>
                <a:off x="8569845" y="-95610"/>
                <a:ext cx="223407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6815BD-057C-4147-81CE-5A1EE468C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845" y="-95610"/>
                <a:ext cx="2234073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3E02C5B-F905-4444-9891-7DEBFF67879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7071" t="22582" r="24748" b="27860"/>
          <a:stretch/>
        </p:blipFill>
        <p:spPr>
          <a:xfrm rot="18275169">
            <a:off x="7765791" y="1358397"/>
            <a:ext cx="3587190" cy="3679644"/>
          </a:xfrm>
          <a:prstGeom prst="rect">
            <a:avLst/>
          </a:prstGeom>
          <a:effectLst>
            <a:softEdge rad="127000"/>
          </a:effectLst>
          <a:scene3d>
            <a:camera prst="orthographicFront">
              <a:rot lat="2400000" lon="240000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EE2302-C70B-42F5-A99A-E803333400AE}"/>
                  </a:ext>
                </a:extLst>
              </p:cNvPr>
              <p:cNvSpPr txBox="1"/>
              <p:nvPr/>
            </p:nvSpPr>
            <p:spPr>
              <a:xfrm>
                <a:off x="10764500" y="1758113"/>
                <a:ext cx="135537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60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EE2302-C70B-42F5-A99A-E80333340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4500" y="1758113"/>
                <a:ext cx="1355371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B438D72D-2AF5-4483-A574-B35D4543C28B}"/>
              </a:ext>
            </a:extLst>
          </p:cNvPr>
          <p:cNvGrpSpPr/>
          <p:nvPr/>
        </p:nvGrpSpPr>
        <p:grpSpPr>
          <a:xfrm>
            <a:off x="9237024" y="4610699"/>
            <a:ext cx="1552970" cy="1375983"/>
            <a:chOff x="9237024" y="4610699"/>
            <a:chExt cx="1552970" cy="137598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C3A8A6D-2ABC-444A-944D-600CC7655CB4}"/>
                </a:ext>
              </a:extLst>
            </p:cNvPr>
            <p:cNvSpPr/>
            <p:nvPr/>
          </p:nvSpPr>
          <p:spPr>
            <a:xfrm>
              <a:off x="9464136" y="5529482"/>
              <a:ext cx="457200" cy="457200"/>
            </a:xfrm>
            <a:prstGeom prst="ellipse">
              <a:avLst/>
            </a:prstGeom>
            <a:solidFill>
              <a:srgbClr val="FF9FCF"/>
            </a:solidFill>
            <a:ln w="57150">
              <a:solidFill>
                <a:srgbClr val="FF339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9167592-BE15-4958-9DAC-E74584E5B904}"/>
                    </a:ext>
                  </a:extLst>
                </p:cNvPr>
                <p:cNvSpPr txBox="1"/>
                <p:nvPr/>
              </p:nvSpPr>
              <p:spPr>
                <a:xfrm>
                  <a:off x="10058957" y="4722257"/>
                  <a:ext cx="731037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9167592-BE15-4958-9DAC-E74584E5B9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8957" y="4722257"/>
                  <a:ext cx="731037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606D8A9-2D7F-495C-B107-FE59CAFA6F9C}"/>
                </a:ext>
              </a:extLst>
            </p:cNvPr>
            <p:cNvSpPr/>
            <p:nvPr/>
          </p:nvSpPr>
          <p:spPr>
            <a:xfrm>
              <a:off x="9237024" y="4610699"/>
              <a:ext cx="1200150" cy="1200150"/>
            </a:xfrm>
            <a:prstGeom prst="arc">
              <a:avLst>
                <a:gd name="adj1" fmla="val 638538"/>
                <a:gd name="adj2" fmla="val 4685231"/>
              </a:avLst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9548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81"/>
    </mc:Choice>
    <mc:Fallback xmlns="">
      <p:transition spd="slow" advTm="26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4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2AF3E-CBD9-492B-9A6B-9BF1A0DEC28D}"/>
                  </a:ext>
                </a:extLst>
              </p:cNvPr>
              <p:cNvSpPr txBox="1"/>
              <p:nvPr/>
            </p:nvSpPr>
            <p:spPr>
              <a:xfrm>
                <a:off x="266700" y="609370"/>
                <a:ext cx="2348785" cy="1765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9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9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9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GB" sz="9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2AF3E-CBD9-492B-9A6B-9BF1A0DEC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609370"/>
                <a:ext cx="2348785" cy="17653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D4EA9D-721D-48A8-979A-6973B673ECF3}"/>
                  </a:ext>
                </a:extLst>
              </p:cNvPr>
              <p:cNvSpPr txBox="1"/>
              <p:nvPr/>
            </p:nvSpPr>
            <p:spPr>
              <a:xfrm>
                <a:off x="2927928" y="996395"/>
                <a:ext cx="908685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u="sng" dirty="0">
                    <a:solidFill>
                      <a:srgbClr val="FF0000"/>
                    </a:solidFill>
                  </a:rPr>
                  <a:t>Greek Letters</a:t>
                </a:r>
                <a:r>
                  <a:rPr lang="en-GB" sz="4400" dirty="0"/>
                  <a:t> = all 4 spacetime indices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0→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,  1→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,  2→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,  3→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D4EA9D-721D-48A8-979A-6973B673E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928" y="996395"/>
                <a:ext cx="9086850" cy="1384995"/>
              </a:xfrm>
              <a:prstGeom prst="rect">
                <a:avLst/>
              </a:prstGeom>
              <a:blipFill>
                <a:blip r:embed="rId4"/>
                <a:stretch>
                  <a:fillRect l="-2683" t="-8772" r="-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55C1B4-24C3-4964-8839-E1F61B4A1C8C}"/>
                  </a:ext>
                </a:extLst>
              </p:cNvPr>
              <p:cNvSpPr txBox="1"/>
              <p:nvPr/>
            </p:nvSpPr>
            <p:spPr>
              <a:xfrm>
                <a:off x="356469" y="4085817"/>
                <a:ext cx="2259016" cy="1765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9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9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sz="9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GB" sz="9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55C1B4-24C3-4964-8839-E1F61B4A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69" y="4085817"/>
                <a:ext cx="2259016" cy="17654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73EEB-2992-425F-A446-7C0916EBB247}"/>
                  </a:ext>
                </a:extLst>
              </p:cNvPr>
              <p:cNvSpPr txBox="1"/>
              <p:nvPr/>
            </p:nvSpPr>
            <p:spPr>
              <a:xfrm>
                <a:off x="3105150" y="4276029"/>
                <a:ext cx="890962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u="sng" dirty="0">
                    <a:solidFill>
                      <a:srgbClr val="FF6600"/>
                    </a:solidFill>
                  </a:rPr>
                  <a:t>Latin/English Letters</a:t>
                </a:r>
                <a:r>
                  <a:rPr lang="en-GB" sz="4400" dirty="0">
                    <a:solidFill>
                      <a:srgbClr val="FF6600"/>
                    </a:solidFill>
                  </a:rPr>
                  <a:t> </a:t>
                </a:r>
                <a:r>
                  <a:rPr lang="en-GB" sz="4400" dirty="0"/>
                  <a:t>= 3 space indices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,  2→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,  3→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73EEB-2992-425F-A446-7C0916EBB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50" y="4276029"/>
                <a:ext cx="8909628" cy="1384995"/>
              </a:xfrm>
              <a:prstGeom prst="rect">
                <a:avLst/>
              </a:prstGeom>
              <a:blipFill>
                <a:blip r:embed="rId6"/>
                <a:stretch>
                  <a:fillRect l="-2736" t="-8772" r="-7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35B22C-720E-4550-A307-765594DF3040}"/>
              </a:ext>
            </a:extLst>
          </p:cNvPr>
          <p:cNvCxnSpPr>
            <a:cxnSpLocks/>
          </p:cNvCxnSpPr>
          <p:nvPr/>
        </p:nvCxnSpPr>
        <p:spPr>
          <a:xfrm>
            <a:off x="-247880" y="3491651"/>
            <a:ext cx="12687759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C258A8-544E-491F-B824-D458882EC08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84360" y="2278080"/>
              <a:ext cx="8395560" cy="3475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C258A8-544E-491F-B824-D458882EC0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5000" y="2268720"/>
                <a:ext cx="8414280" cy="3493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7019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31"/>
    </mc:Choice>
    <mc:Fallback xmlns="">
      <p:transition spd="slow" advTm="28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F9D4E87-5009-4CE8-A046-5662BD7ACF28}"/>
              </a:ext>
            </a:extLst>
          </p:cNvPr>
          <p:cNvGrpSpPr/>
          <p:nvPr/>
        </p:nvGrpSpPr>
        <p:grpSpPr>
          <a:xfrm>
            <a:off x="5602461" y="1722442"/>
            <a:ext cx="6687985" cy="2733736"/>
            <a:chOff x="5602461" y="1722442"/>
            <a:chExt cx="6687985" cy="27337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DBE4C0D-6A40-4E39-B8FF-79EE3951573E}"/>
                    </a:ext>
                  </a:extLst>
                </p:cNvPr>
                <p:cNvSpPr txBox="1"/>
                <p:nvPr/>
              </p:nvSpPr>
              <p:spPr>
                <a:xfrm>
                  <a:off x="5602461" y="2881644"/>
                  <a:ext cx="6687985" cy="15745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4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4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  <m:f>
                          <m:f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DBE4C0D-6A40-4E39-B8FF-79EE395157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461" y="2881644"/>
                  <a:ext cx="6687985" cy="157453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EA2E87-77E8-49E3-91DB-4F51F32109FC}"/>
                </a:ext>
              </a:extLst>
            </p:cNvPr>
            <p:cNvSpPr txBox="1"/>
            <p:nvPr/>
          </p:nvSpPr>
          <p:spPr>
            <a:xfrm>
              <a:off x="5997554" y="1722442"/>
              <a:ext cx="61944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0" dirty="0"/>
                <a:t>Geodesic Equation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7A810C-94CD-49AA-B46F-B7D59C3A07DB}"/>
              </a:ext>
            </a:extLst>
          </p:cNvPr>
          <p:cNvGrpSpPr/>
          <p:nvPr/>
        </p:nvGrpSpPr>
        <p:grpSpPr>
          <a:xfrm>
            <a:off x="0" y="1260778"/>
            <a:ext cx="3527446" cy="3099384"/>
            <a:chOff x="0" y="1260778"/>
            <a:chExt cx="3527446" cy="30993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56610C-4DAF-4411-822C-44E06A2CD12B}"/>
                </a:ext>
              </a:extLst>
            </p:cNvPr>
            <p:cNvSpPr txBox="1"/>
            <p:nvPr/>
          </p:nvSpPr>
          <p:spPr>
            <a:xfrm>
              <a:off x="0" y="1260778"/>
              <a:ext cx="352744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dirty="0"/>
                <a:t>Newton’s</a:t>
              </a:r>
              <a:br>
                <a:rPr lang="en-GB" sz="6000" dirty="0"/>
              </a:br>
              <a:r>
                <a:rPr lang="en-GB" sz="6000" dirty="0"/>
                <a:t>2</a:t>
              </a:r>
              <a:r>
                <a:rPr lang="en-GB" sz="6000" baseline="30000" dirty="0"/>
                <a:t>nd</a:t>
              </a:r>
              <a:r>
                <a:rPr lang="en-GB" sz="6000" dirty="0"/>
                <a:t> Law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673DDD6-C500-47BB-ADFB-3F375F8CA80E}"/>
                    </a:ext>
                  </a:extLst>
                </p:cNvPr>
                <p:cNvSpPr txBox="1"/>
                <p:nvPr/>
              </p:nvSpPr>
              <p:spPr>
                <a:xfrm>
                  <a:off x="0" y="3128799"/>
                  <a:ext cx="3244671" cy="1231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⃗"/>
                            <m:ctrlP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673DDD6-C500-47BB-ADFB-3F375F8CA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128799"/>
                  <a:ext cx="3244671" cy="12313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AA89EC5-D70E-4322-814D-CAB6B046A2E5}"/>
              </a:ext>
            </a:extLst>
          </p:cNvPr>
          <p:cNvSpPr/>
          <p:nvPr/>
        </p:nvSpPr>
        <p:spPr>
          <a:xfrm>
            <a:off x="3466166" y="2992699"/>
            <a:ext cx="2136295" cy="157453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78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45"/>
    </mc:Choice>
    <mc:Fallback xmlns="">
      <p:transition spd="slow" advTm="11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B19D81-E9D7-4810-B347-B141A8F23F89}"/>
                  </a:ext>
                </a:extLst>
              </p:cNvPr>
              <p:cNvSpPr txBox="1"/>
              <p:nvPr/>
            </p:nvSpPr>
            <p:spPr>
              <a:xfrm>
                <a:off x="5504015" y="4991100"/>
                <a:ext cx="6687985" cy="1574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B19D81-E9D7-4810-B347-B141A8F2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015" y="4991100"/>
                <a:ext cx="6687985" cy="1574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2AF3E-CBD9-492B-9A6B-9BF1A0DEC28D}"/>
                  </a:ext>
                </a:extLst>
              </p:cNvPr>
              <p:cNvSpPr txBox="1"/>
              <p:nvPr/>
            </p:nvSpPr>
            <p:spPr>
              <a:xfrm>
                <a:off x="253422" y="81481"/>
                <a:ext cx="3726148" cy="6367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4000" b="0" dirty="0"/>
                  <a:t>     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GB" sz="4000" b="0" dirty="0"/>
              </a:p>
              <a:p>
                <a:pPr>
                  <a:spcAft>
                    <a:spcPts val="600"/>
                  </a:spcAft>
                </a:pPr>
                <a:r>
                  <a:rPr lang="en-GB" sz="4000" dirty="0"/>
                  <a:t>    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GB" sz="4000" b="0" dirty="0"/>
              </a:p>
              <a:p>
                <a:pPr>
                  <a:spcAft>
                    <a:spcPts val="600"/>
                  </a:spcAft>
                </a:pPr>
                <a:r>
                  <a:rPr lang="en-GB" sz="4000" dirty="0">
                    <a:solidFill>
                      <a:srgbClr val="0070C0"/>
                    </a:solidFill>
                  </a:rPr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  </m:t>
                    </m:r>
                    <m:acc>
                      <m:accPr>
                        <m:chr m:val="⃗"/>
                        <m:ctrlPr>
                          <a:rPr lang="en-GB" sz="4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GB" sz="40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GB" sz="4000" b="0" dirty="0"/>
                  <a:t>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GB" sz="4000" b="0" dirty="0"/>
              </a:p>
              <a:p>
                <a:pPr algn="ctr">
                  <a:spcAft>
                    <a:spcPts val="600"/>
                  </a:spcAft>
                </a:pPr>
                <a:endParaRPr lang="en-GB" sz="900" b="0" dirty="0"/>
              </a:p>
              <a:p>
                <a:pPr>
                  <a:spcAft>
                    <a:spcPts val="600"/>
                  </a:spcAft>
                </a:pPr>
                <a:r>
                  <a:rPr lang="en-GB" sz="4000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endParaRPr lang="en-GB" sz="4000" b="0" dirty="0"/>
              </a:p>
              <a:p>
                <a:pPr algn="ctr">
                  <a:spcAft>
                    <a:spcPts val="600"/>
                  </a:spcAft>
                </a:pPr>
                <a:endParaRPr lang="en-GB" sz="1400" b="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2AF3E-CBD9-492B-9A6B-9BF1A0DEC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22" y="81481"/>
                <a:ext cx="3726148" cy="6367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D4EA9D-721D-48A8-979A-6973B673ECF3}"/>
                  </a:ext>
                </a:extLst>
              </p:cNvPr>
              <p:cNvSpPr txBox="1"/>
              <p:nvPr/>
            </p:nvSpPr>
            <p:spPr>
              <a:xfrm>
                <a:off x="5386195" y="3505200"/>
                <a:ext cx="6805805" cy="1244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/>
                  <a:t>Looks like the Geodesic Equation…</a:t>
                </a:r>
              </a:p>
              <a:p>
                <a:r>
                  <a:rPr lang="en-GB" sz="3600" dirty="0"/>
                  <a:t>Find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36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r>
                  <a:rPr lang="en-GB" sz="3600" dirty="0"/>
                  <a:t> to make the match!</a:t>
                </a:r>
                <a:endParaRPr lang="en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D4EA9D-721D-48A8-979A-6973B673E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195" y="3505200"/>
                <a:ext cx="6805805" cy="1244893"/>
              </a:xfrm>
              <a:prstGeom prst="rect">
                <a:avLst/>
              </a:prstGeom>
              <a:blipFill>
                <a:blip r:embed="rId5"/>
                <a:stretch>
                  <a:fillRect l="-2778" t="-7353" b="-147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61D85E-C03B-437D-8580-CFCF5FE5065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3920" y="746280"/>
              <a:ext cx="10739160" cy="6025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61D85E-C03B-437D-8580-CFCF5FE506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4560" y="736920"/>
                <a:ext cx="10757880" cy="6044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881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12"/>
    </mc:Choice>
    <mc:Fallback xmlns="">
      <p:transition spd="slow" advTm="84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B19D81-E9D7-4810-B347-B141A8F23F89}"/>
                  </a:ext>
                </a:extLst>
              </p:cNvPr>
              <p:cNvSpPr txBox="1"/>
              <p:nvPr/>
            </p:nvSpPr>
            <p:spPr>
              <a:xfrm>
                <a:off x="6077120" y="119554"/>
                <a:ext cx="6047296" cy="1244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B19D81-E9D7-4810-B347-B141A8F2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120" y="119554"/>
                <a:ext cx="6047296" cy="12443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2AF3E-CBD9-492B-9A6B-9BF1A0DEC28D}"/>
                  </a:ext>
                </a:extLst>
              </p:cNvPr>
              <p:cNvSpPr txBox="1"/>
              <p:nvPr/>
            </p:nvSpPr>
            <p:spPr>
              <a:xfrm>
                <a:off x="253422" y="81481"/>
                <a:ext cx="3644075" cy="1430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2AF3E-CBD9-492B-9A6B-9BF1A0DEC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22" y="81481"/>
                <a:ext cx="3644075" cy="14309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B1CFA6-5863-4B6E-A999-930AEFE49E39}"/>
                  </a:ext>
                </a:extLst>
              </p:cNvPr>
              <p:cNvSpPr txBox="1"/>
              <p:nvPr/>
            </p:nvSpPr>
            <p:spPr>
              <a:xfrm>
                <a:off x="4560359" y="1483545"/>
                <a:ext cx="1504001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40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B1CFA6-5863-4B6E-A999-930AEFE49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359" y="1483545"/>
                <a:ext cx="1504001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94521D-7D8B-42D0-85F2-1A3ACFC93F6E}"/>
                  </a:ext>
                </a:extLst>
              </p:cNvPr>
              <p:cNvSpPr txBox="1"/>
              <p:nvPr/>
            </p:nvSpPr>
            <p:spPr>
              <a:xfrm>
                <a:off x="942401" y="5414910"/>
                <a:ext cx="3781999" cy="110850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94521D-7D8B-42D0-85F2-1A3ACFC93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01" y="5414910"/>
                <a:ext cx="3781999" cy="11085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1BB876-69B8-4295-A112-4F0451E99551}"/>
                  </a:ext>
                </a:extLst>
              </p:cNvPr>
              <p:cNvSpPr txBox="1"/>
              <p:nvPr/>
            </p:nvSpPr>
            <p:spPr>
              <a:xfrm>
                <a:off x="374007" y="1819310"/>
                <a:ext cx="3402903" cy="12448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600" dirty="0"/>
                  <a:t>Find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36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r>
                  <a:rPr lang="en-GB" sz="3600" dirty="0"/>
                  <a:t> to make the match!</a:t>
                </a:r>
                <a:endParaRPr lang="en-CA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1BB876-69B8-4295-A112-4F0451E99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07" y="1819310"/>
                <a:ext cx="3402903" cy="1244893"/>
              </a:xfrm>
              <a:prstGeom prst="rect">
                <a:avLst/>
              </a:prstGeom>
              <a:blipFill>
                <a:blip r:embed="rId7"/>
                <a:stretch>
                  <a:fillRect l="-3894" t="-5213" r="-6726" b="-1516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8E467D-F884-4BDA-ACDA-AB698BCB29B9}"/>
                  </a:ext>
                </a:extLst>
              </p:cNvPr>
              <p:cNvSpPr txBox="1"/>
              <p:nvPr/>
            </p:nvSpPr>
            <p:spPr>
              <a:xfrm>
                <a:off x="6064360" y="1570269"/>
                <a:ext cx="6047296" cy="1244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8E467D-F884-4BDA-ACDA-AB698BCB2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360" y="1570269"/>
                <a:ext cx="6047296" cy="12443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AB8993-F4DC-45D0-AE9D-D3E5EBF50AB1}"/>
                  </a:ext>
                </a:extLst>
              </p:cNvPr>
              <p:cNvSpPr txBox="1"/>
              <p:nvPr/>
            </p:nvSpPr>
            <p:spPr>
              <a:xfrm>
                <a:off x="6064360" y="3155830"/>
                <a:ext cx="6234207" cy="3702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0   </m:t>
                    </m:r>
                    <m:r>
                      <a:rPr lang="en-GB" sz="4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AB8993-F4DC-45D0-AE9D-D3E5EBF50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360" y="3155830"/>
                <a:ext cx="6234207" cy="37021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19908C-9060-441D-BBCF-8F21312E03D3}"/>
                  </a:ext>
                </a:extLst>
              </p:cNvPr>
              <p:cNvSpPr txBox="1"/>
              <p:nvPr/>
            </p:nvSpPr>
            <p:spPr>
              <a:xfrm>
                <a:off x="4453726" y="2984698"/>
                <a:ext cx="1610634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4000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19908C-9060-441D-BBCF-8F21312E0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726" y="2984698"/>
                <a:ext cx="1610634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A4CD2B-0CA0-4EB7-ADE2-D57B9C2709F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880" y="1606320"/>
              <a:ext cx="11859120" cy="5203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A4CD2B-0CA0-4EB7-ADE2-D57B9C2709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520" y="1596960"/>
                <a:ext cx="11877840" cy="5222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797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737"/>
    </mc:Choice>
    <mc:Fallback xmlns="">
      <p:transition spd="slow" advTm="70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2" grpId="0" animBg="1"/>
      <p:bldP spid="17" grpId="0"/>
      <p:bldP spid="18" grpId="0" build="p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2AF3E-CBD9-492B-9A6B-9BF1A0DEC28D}"/>
                  </a:ext>
                </a:extLst>
              </p:cNvPr>
              <p:cNvSpPr txBox="1"/>
              <p:nvPr/>
            </p:nvSpPr>
            <p:spPr>
              <a:xfrm>
                <a:off x="253422" y="81481"/>
                <a:ext cx="3644075" cy="1430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2AF3E-CBD9-492B-9A6B-9BF1A0DEC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22" y="81481"/>
                <a:ext cx="3644075" cy="14309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1556FC-8688-4472-A74E-9141B5307068}"/>
                  </a:ext>
                </a:extLst>
              </p:cNvPr>
              <p:cNvSpPr txBox="1"/>
              <p:nvPr/>
            </p:nvSpPr>
            <p:spPr>
              <a:xfrm>
                <a:off x="5639181" y="34455"/>
                <a:ext cx="5928674" cy="1284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1556FC-8688-4472-A74E-9141B5307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181" y="34455"/>
                <a:ext cx="5928674" cy="12840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29698A-5A7E-4165-ACD0-285071247FDA}"/>
                  </a:ext>
                </a:extLst>
              </p:cNvPr>
              <p:cNvSpPr txBox="1"/>
              <p:nvPr/>
            </p:nvSpPr>
            <p:spPr>
              <a:xfrm>
                <a:off x="4574438" y="1526738"/>
                <a:ext cx="5067300" cy="1085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b="0" dirty="0"/>
                  <a:t>No 1</a:t>
                </a:r>
                <a:r>
                  <a:rPr lang="en-GB" sz="4000" b="0" baseline="30000" dirty="0"/>
                  <a:t>st</a:t>
                </a:r>
                <a:r>
                  <a:rPr lang="en-GB" sz="4000" b="0" dirty="0"/>
                  <a:t> order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GB" sz="4000" b="0" dirty="0"/>
                  <a:t> terms…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29698A-5A7E-4165-ACD0-285071247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438" y="1526738"/>
                <a:ext cx="5067300" cy="1085618"/>
              </a:xfrm>
              <a:prstGeom prst="rect">
                <a:avLst/>
              </a:prstGeom>
              <a:blipFill>
                <a:blip r:embed="rId5"/>
                <a:stretch>
                  <a:fillRect l="-4207" r="-3365" b="-1117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670AC6-1E84-46DA-8B9C-801203F8AAA5}"/>
                  </a:ext>
                </a:extLst>
              </p:cNvPr>
              <p:cNvSpPr txBox="1"/>
              <p:nvPr/>
            </p:nvSpPr>
            <p:spPr>
              <a:xfrm>
                <a:off x="4509708" y="2691323"/>
                <a:ext cx="5851474" cy="1284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670AC6-1E84-46DA-8B9C-801203F8A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708" y="2691323"/>
                <a:ext cx="5851474" cy="12840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227876-FFB0-4995-AF35-043DDE53C3CD}"/>
                  </a:ext>
                </a:extLst>
              </p:cNvPr>
              <p:cNvSpPr txBox="1"/>
              <p:nvPr/>
            </p:nvSpPr>
            <p:spPr>
              <a:xfrm>
                <a:off x="4546929" y="5052431"/>
                <a:ext cx="6642495" cy="1433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227876-FFB0-4995-AF35-043DDE53C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929" y="5052431"/>
                <a:ext cx="6642495" cy="14331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B123F6-9B0E-43F7-AB51-46EDF797F35A}"/>
                  </a:ext>
                </a:extLst>
              </p:cNvPr>
              <p:cNvSpPr txBox="1"/>
              <p:nvPr/>
            </p:nvSpPr>
            <p:spPr>
              <a:xfrm>
                <a:off x="374007" y="1819310"/>
                <a:ext cx="3402903" cy="12448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600" dirty="0"/>
                  <a:t>Find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36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r>
                  <a:rPr lang="en-GB" sz="3600" dirty="0"/>
                  <a:t> to make the match!</a:t>
                </a:r>
                <a:endParaRPr lang="en-CA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B123F6-9B0E-43F7-AB51-46EDF797F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07" y="1819310"/>
                <a:ext cx="3402903" cy="1244893"/>
              </a:xfrm>
              <a:prstGeom prst="rect">
                <a:avLst/>
              </a:prstGeom>
              <a:blipFill>
                <a:blip r:embed="rId8"/>
                <a:stretch>
                  <a:fillRect l="-3894" t="-5213" r="-6726" b="-1516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FD521B-7629-4A06-A036-B50D37FFA7EB}"/>
                  </a:ext>
                </a:extLst>
              </p:cNvPr>
              <p:cNvSpPr txBox="1"/>
              <p:nvPr/>
            </p:nvSpPr>
            <p:spPr>
              <a:xfrm>
                <a:off x="571457" y="4178569"/>
                <a:ext cx="2200849" cy="90518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FD521B-7629-4A06-A036-B50D37FF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7" y="4178569"/>
                <a:ext cx="2200849" cy="9051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0F8262-BAF7-4CFE-A320-88B632CA6E06}"/>
                  </a:ext>
                </a:extLst>
              </p:cNvPr>
              <p:cNvSpPr txBox="1"/>
              <p:nvPr/>
            </p:nvSpPr>
            <p:spPr>
              <a:xfrm>
                <a:off x="571457" y="3267443"/>
                <a:ext cx="1504001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40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0F8262-BAF7-4CFE-A320-88B632CA6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7" y="3267443"/>
                <a:ext cx="1504001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713537-D310-405D-95CF-E4BEBB22B7B2}"/>
                  </a:ext>
                </a:extLst>
              </p:cNvPr>
              <p:cNvSpPr txBox="1"/>
              <p:nvPr/>
            </p:nvSpPr>
            <p:spPr>
              <a:xfrm>
                <a:off x="4964470" y="4045661"/>
                <a:ext cx="4229100" cy="997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4000" b="0" dirty="0"/>
                  <a:t> must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713537-D310-405D-95CF-E4BEBB22B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470" y="4045661"/>
                <a:ext cx="4229100" cy="997389"/>
              </a:xfrm>
              <a:prstGeom prst="rect">
                <a:avLst/>
              </a:prstGeom>
              <a:blipFill>
                <a:blip r:embed="rId11"/>
                <a:stretch>
                  <a:fillRect b="-134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4CA650-824A-4DA0-B1AF-E8281E71DB02}"/>
                  </a:ext>
                </a:extLst>
              </p:cNvPr>
              <p:cNvSpPr txBox="1"/>
              <p:nvPr/>
            </p:nvSpPr>
            <p:spPr>
              <a:xfrm>
                <a:off x="9567008" y="1654048"/>
                <a:ext cx="65326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4CA650-824A-4DA0-B1AF-E8281E71D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008" y="1654048"/>
                <a:ext cx="653262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9B4A50-9F01-4C32-8F95-4083D68D0EBD}"/>
                  </a:ext>
                </a:extLst>
              </p:cNvPr>
              <p:cNvSpPr txBox="1"/>
              <p:nvPr/>
            </p:nvSpPr>
            <p:spPr>
              <a:xfrm>
                <a:off x="10299806" y="1390521"/>
                <a:ext cx="1717807" cy="202991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6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GB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3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3600" b="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3600" b="0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3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3600" dirty="0"/>
                  <a:t> </a:t>
                </a:r>
                <a:endParaRPr lang="en-CA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9B4A50-9F01-4C32-8F95-4083D68D0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806" y="1390521"/>
                <a:ext cx="1717807" cy="20299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0F7271-A494-4C4F-8BCF-D87D60588FB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4400" y="56520"/>
              <a:ext cx="11611080" cy="6624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0F7271-A494-4C4F-8BCF-D87D60588F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5040" y="47160"/>
                <a:ext cx="11629800" cy="6643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428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546">
        <p:fade/>
      </p:transition>
    </mc:Choice>
    <mc:Fallback xmlns="">
      <p:transition spd="med" advTm="605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14" grpId="0" animBg="1"/>
      <p:bldP spid="17" grpId="0" animBg="1"/>
      <p:bldP spid="18" grpId="0"/>
      <p:bldP spid="15" grpId="0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2AF3E-CBD9-492B-9A6B-9BF1A0DEC28D}"/>
                  </a:ext>
                </a:extLst>
              </p:cNvPr>
              <p:cNvSpPr txBox="1"/>
              <p:nvPr/>
            </p:nvSpPr>
            <p:spPr>
              <a:xfrm>
                <a:off x="5881829" y="3488347"/>
                <a:ext cx="5379358" cy="2061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num>
                        <m:den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6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2AF3E-CBD9-492B-9A6B-9BF1A0DEC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829" y="3488347"/>
                <a:ext cx="5379358" cy="2061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FD521B-7629-4A06-A036-B50D37FFA7EB}"/>
                  </a:ext>
                </a:extLst>
              </p:cNvPr>
              <p:cNvSpPr txBox="1"/>
              <p:nvPr/>
            </p:nvSpPr>
            <p:spPr>
              <a:xfrm>
                <a:off x="807251" y="3605895"/>
                <a:ext cx="4420266" cy="8903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4800" b="0" dirty="0"/>
                  <a:t>All other</a:t>
                </a:r>
                <a:r>
                  <a:rPr lang="en-GB" sz="4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FFD521B-7629-4A06-A036-B50D37FF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51" y="3605895"/>
                <a:ext cx="4420266" cy="890372"/>
              </a:xfrm>
              <a:prstGeom prst="rect">
                <a:avLst/>
              </a:prstGeom>
              <a:blipFill>
                <a:blip r:embed="rId4"/>
                <a:stretch>
                  <a:fillRect l="-5738" t="-11842" b="-2697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0F8262-BAF7-4CFE-A320-88B632CA6E06}"/>
                  </a:ext>
                </a:extLst>
              </p:cNvPr>
              <p:cNvSpPr txBox="1"/>
              <p:nvPr/>
            </p:nvSpPr>
            <p:spPr>
              <a:xfrm>
                <a:off x="807250" y="1253805"/>
                <a:ext cx="1504001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40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0F8262-BAF7-4CFE-A320-88B632CA6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50" y="1253805"/>
                <a:ext cx="1504001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5E6E28-5377-4B0C-8D49-1AAC63143EDE}"/>
                  </a:ext>
                </a:extLst>
              </p:cNvPr>
              <p:cNvSpPr txBox="1"/>
              <p:nvPr/>
            </p:nvSpPr>
            <p:spPr>
              <a:xfrm>
                <a:off x="807250" y="2194625"/>
                <a:ext cx="2709742" cy="11783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5E6E28-5377-4B0C-8D49-1AAC63143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50" y="2194625"/>
                <a:ext cx="2709742" cy="1178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400B78-A486-41FA-B9AC-EDE42522C84B}"/>
                  </a:ext>
                </a:extLst>
              </p:cNvPr>
              <p:cNvSpPr txBox="1"/>
              <p:nvPr/>
            </p:nvSpPr>
            <p:spPr>
              <a:xfrm>
                <a:off x="5227516" y="228600"/>
                <a:ext cx="6687985" cy="1574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400B78-A486-41FA-B9AC-EDE42522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516" y="228600"/>
                <a:ext cx="6687985" cy="15745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Down 1">
            <a:extLst>
              <a:ext uri="{FF2B5EF4-FFF2-40B4-BE49-F238E27FC236}">
                <a16:creationId xmlns:a16="http://schemas.microsoft.com/office/drawing/2014/main" id="{AACCF432-1A36-42E3-B13E-EB1B6CF7A23E}"/>
              </a:ext>
            </a:extLst>
          </p:cNvPr>
          <p:cNvSpPr/>
          <p:nvPr/>
        </p:nvSpPr>
        <p:spPr>
          <a:xfrm>
            <a:off x="7239000" y="2113251"/>
            <a:ext cx="1657350" cy="1391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5AF393-49FC-420F-B913-5D7C619E12D1}"/>
                  </a:ext>
                </a:extLst>
              </p:cNvPr>
              <p:cNvSpPr txBox="1"/>
              <p:nvPr/>
            </p:nvSpPr>
            <p:spPr>
              <a:xfrm>
                <a:off x="5881829" y="5632780"/>
                <a:ext cx="5508303" cy="1092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 +  </m:t>
                      </m:r>
                      <m:r>
                        <m:rPr>
                          <m:sty m:val="p"/>
                        </m:rPr>
                        <a:rPr lang="en-GB" sz="60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  0</m:t>
                      </m:r>
                    </m:oMath>
                  </m:oMathPara>
                </a14:m>
                <a:endParaRPr lang="en-GB" sz="60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5AF393-49FC-420F-B913-5D7C619E1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829" y="5632780"/>
                <a:ext cx="5508303" cy="10926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CC1AC43-37AC-4464-A935-E1391DB45C06}"/>
              </a:ext>
            </a:extLst>
          </p:cNvPr>
          <p:cNvSpPr txBox="1"/>
          <p:nvPr/>
        </p:nvSpPr>
        <p:spPr>
          <a:xfrm>
            <a:off x="632403" y="4810576"/>
            <a:ext cx="45951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0" dirty="0"/>
              <a:t>This is a “geodesic equation” for Newtonian Gravity.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217D68E-E2A5-4F44-A7F6-A5430284457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4600" y="1776600"/>
              <a:ext cx="11078280" cy="3952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217D68E-E2A5-4F44-A7F6-A543028445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5240" y="1767240"/>
                <a:ext cx="11097000" cy="3971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2466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91"/>
    </mc:Choice>
    <mc:Fallback xmlns="">
      <p:transition spd="slow" advTm="31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  <p:bldP spid="17" grpId="0" animBg="1"/>
      <p:bldP spid="19" grpId="0" animBg="1"/>
      <p:bldP spid="20" grpId="0"/>
      <p:bldP spid="2" grpId="0" animBg="1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55A7E4-A44E-4F8F-BCA6-D2B9CD94CC37}"/>
              </a:ext>
            </a:extLst>
          </p:cNvPr>
          <p:cNvSpPr txBox="1"/>
          <p:nvPr/>
        </p:nvSpPr>
        <p:spPr>
          <a:xfrm>
            <a:off x="194253" y="-9074"/>
            <a:ext cx="11769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0" dirty="0"/>
              <a:t>We have connection coefficients for Newtonian Gravity: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4B9C14-1685-442C-9765-DCEF7184A10A}"/>
                  </a:ext>
                </a:extLst>
              </p:cNvPr>
              <p:cNvSpPr txBox="1"/>
              <p:nvPr/>
            </p:nvSpPr>
            <p:spPr>
              <a:xfrm>
                <a:off x="4405205" y="825055"/>
                <a:ext cx="7067550" cy="9846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4B9C14-1685-442C-9765-DCEF7184A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205" y="825055"/>
                <a:ext cx="7067550" cy="984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3A4085-54C6-4285-A4BA-A3C169FED15D}"/>
                  </a:ext>
                </a:extLst>
              </p:cNvPr>
              <p:cNvSpPr txBox="1"/>
              <p:nvPr/>
            </p:nvSpPr>
            <p:spPr>
              <a:xfrm>
                <a:off x="1178402" y="722682"/>
                <a:ext cx="2717000" cy="11783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3A4085-54C6-4285-A4BA-A3C169FED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402" y="722682"/>
                <a:ext cx="2717000" cy="11783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772BF72-B343-434D-9AD8-782E2EF8EE9F}"/>
              </a:ext>
            </a:extLst>
          </p:cNvPr>
          <p:cNvSpPr txBox="1"/>
          <p:nvPr/>
        </p:nvSpPr>
        <p:spPr>
          <a:xfrm>
            <a:off x="194253" y="2079708"/>
            <a:ext cx="1199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0" dirty="0"/>
              <a:t>What’s the “Curvature” of spacetime for this connection</a:t>
            </a:r>
            <a:r>
              <a:rPr lang="en-GB" sz="4000" dirty="0"/>
              <a:t>?</a:t>
            </a:r>
            <a:endParaRPr lang="en-GB" sz="4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26D15-D1C7-4A17-B034-FE4A57CC70C5}"/>
                  </a:ext>
                </a:extLst>
              </p:cNvPr>
              <p:cNvSpPr txBox="1"/>
              <p:nvPr/>
            </p:nvSpPr>
            <p:spPr>
              <a:xfrm>
                <a:off x="494656" y="2838837"/>
                <a:ext cx="11168337" cy="103797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𝜈𝜎</m:t>
                              </m:r>
                            </m:sub>
                            <m:sup>
                              <m:r>
                                <a:rPr lang="en-GB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𝜇𝜎</m:t>
                              </m:r>
                            </m:sub>
                            <m:sup>
                              <m:r>
                                <a:rPr lang="en-GB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𝜈𝛽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26D15-D1C7-4A17-B034-FE4A57CC7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56" y="2838837"/>
                <a:ext cx="11168337" cy="10379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CD0A73-2EDC-441D-9511-D755FA15A144}"/>
                  </a:ext>
                </a:extLst>
              </p:cNvPr>
              <p:cNvSpPr txBox="1"/>
              <p:nvPr/>
            </p:nvSpPr>
            <p:spPr>
              <a:xfrm>
                <a:off x="494656" y="4633757"/>
                <a:ext cx="11168337" cy="10152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𝜈𝛽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CD0A73-2EDC-441D-9511-D755FA15A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56" y="4633757"/>
                <a:ext cx="11168337" cy="10152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B5B779-453E-4426-B547-C88671E0B863}"/>
                  </a:ext>
                </a:extLst>
              </p:cNvPr>
              <p:cNvSpPr txBox="1"/>
              <p:nvPr/>
            </p:nvSpPr>
            <p:spPr>
              <a:xfrm>
                <a:off x="34231" y="4042247"/>
                <a:ext cx="11997747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400" b="0" dirty="0"/>
                  <a:t>Non-zero terms: </a:t>
                </a:r>
                <a:r>
                  <a:rPr lang="en-GB" sz="3400" dirty="0"/>
                  <a:t>l</a:t>
                </a:r>
                <a:r>
                  <a:rPr lang="en-GB" sz="3400" b="0" dirty="0"/>
                  <a:t>ower index </a:t>
                </a:r>
                <a14:m>
                  <m:oMath xmlns:m="http://schemas.openxmlformats.org/officeDocument/2006/math">
                    <m:r>
                      <a:rPr lang="en-GB" sz="3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3400" b="0" dirty="0"/>
                  <a:t> must be </a:t>
                </a:r>
                <a14:m>
                  <m:oMath xmlns:m="http://schemas.openxmlformats.org/officeDocument/2006/math">
                    <m:r>
                      <a:rPr lang="en-GB" sz="3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3400" b="0" dirty="0"/>
                  <a:t>, upper index </a:t>
                </a:r>
                <a14:m>
                  <m:oMath xmlns:m="http://schemas.openxmlformats.org/officeDocument/2006/math">
                    <m:r>
                      <a:rPr lang="en-GB" sz="3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3400" b="0" dirty="0"/>
                  <a:t> must be </a:t>
                </a:r>
                <a14:m>
                  <m:oMath xmlns:m="http://schemas.openxmlformats.org/officeDocument/2006/math">
                    <m:r>
                      <a:rPr lang="en-GB" sz="3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3400" b="0" dirty="0"/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B5B779-453E-4426-B547-C88671E0B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1" y="4042247"/>
                <a:ext cx="11997747" cy="615553"/>
              </a:xfrm>
              <a:prstGeom prst="rect">
                <a:avLst/>
              </a:prstGeom>
              <a:blipFill>
                <a:blip r:embed="rId7"/>
                <a:stretch>
                  <a:fillRect l="-1423" t="-12871" r="-508" b="-356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A4FB15-00EC-4855-AE4B-8474F04C808E}"/>
                  </a:ext>
                </a:extLst>
              </p:cNvPr>
              <p:cNvSpPr txBox="1"/>
              <p:nvPr/>
            </p:nvSpPr>
            <p:spPr>
              <a:xfrm>
                <a:off x="494655" y="5753063"/>
                <a:ext cx="6801495" cy="8987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A4FB15-00EC-4855-AE4B-8474F04C8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55" y="5753063"/>
                <a:ext cx="6801495" cy="8987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77967CD-6F1C-479C-89BB-6C6B348C66F1}"/>
              </a:ext>
            </a:extLst>
          </p:cNvPr>
          <p:cNvGrpSpPr/>
          <p:nvPr/>
        </p:nvGrpSpPr>
        <p:grpSpPr>
          <a:xfrm>
            <a:off x="11278262" y="5459338"/>
            <a:ext cx="579902" cy="700998"/>
            <a:chOff x="8265197" y="4017098"/>
            <a:chExt cx="579902" cy="70099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36DF20F-6BBF-47EA-96A5-4F22712D93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5197" y="4017098"/>
              <a:ext cx="194493" cy="232446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0110257-CCD4-436B-9A5C-947500DFB4BB}"/>
                    </a:ext>
                  </a:extLst>
                </p:cNvPr>
                <p:cNvSpPr txBox="1"/>
                <p:nvPr/>
              </p:nvSpPr>
              <p:spPr>
                <a:xfrm>
                  <a:off x="8371370" y="4133321"/>
                  <a:ext cx="473729" cy="58477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2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A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0110257-CCD4-436B-9A5C-947500DFB4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1370" y="4133321"/>
                  <a:ext cx="473729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0B2420-9E1A-4C37-91DC-62247FCDAD35}"/>
              </a:ext>
            </a:extLst>
          </p:cNvPr>
          <p:cNvGrpSpPr/>
          <p:nvPr/>
        </p:nvGrpSpPr>
        <p:grpSpPr>
          <a:xfrm>
            <a:off x="9094008" y="5479293"/>
            <a:ext cx="579902" cy="700998"/>
            <a:chOff x="8265197" y="4017098"/>
            <a:chExt cx="579902" cy="700998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DBD3F06-E8D2-429C-B727-DC3CDE57EF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5197" y="4017098"/>
              <a:ext cx="194493" cy="232446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858522-8A36-4245-8E14-5204049ACDD3}"/>
                    </a:ext>
                  </a:extLst>
                </p:cNvPr>
                <p:cNvSpPr txBox="1"/>
                <p:nvPr/>
              </p:nvSpPr>
              <p:spPr>
                <a:xfrm>
                  <a:off x="8371370" y="4133321"/>
                  <a:ext cx="473729" cy="58477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2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A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B858522-8A36-4245-8E14-5204049ACD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1370" y="4133321"/>
                  <a:ext cx="473729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2B2808-1E0E-487B-8557-ACBC7326CFEF}"/>
              </a:ext>
            </a:extLst>
          </p:cNvPr>
          <p:cNvSpPr/>
          <p:nvPr/>
        </p:nvSpPr>
        <p:spPr>
          <a:xfrm>
            <a:off x="7473021" y="4024845"/>
            <a:ext cx="4414179" cy="615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6F8166-539B-4CE5-9EA8-2A86B68E07E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4480" y="716040"/>
              <a:ext cx="11629440" cy="6064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6F8166-539B-4CE5-9EA8-2A86B68E07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120" y="706680"/>
                <a:ext cx="11648160" cy="6083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6362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736"/>
    </mc:Choice>
    <mc:Fallback xmlns="">
      <p:transition spd="slow" advTm="104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uiExpand="1" build="p"/>
      <p:bldP spid="9" grpId="0" uiExpand="1" build="p"/>
      <p:bldP spid="10" grpId="0"/>
      <p:bldP spid="11" grpId="0" uiExpand="1" build="p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9527E8-A8CC-47E7-87EB-5D3EE6F52270}"/>
                  </a:ext>
                </a:extLst>
              </p:cNvPr>
              <p:cNvSpPr txBox="1"/>
              <p:nvPr/>
            </p:nvSpPr>
            <p:spPr>
              <a:xfrm>
                <a:off x="356043" y="2411166"/>
                <a:ext cx="5739956" cy="1441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4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9527E8-A8CC-47E7-87EB-5D3EE6F52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3" y="2411166"/>
                <a:ext cx="5739956" cy="14412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82DD500-A0CB-4EA9-B04E-630B30CCF5AC}"/>
              </a:ext>
            </a:extLst>
          </p:cNvPr>
          <p:cNvGrpSpPr/>
          <p:nvPr/>
        </p:nvGrpSpPr>
        <p:grpSpPr>
          <a:xfrm>
            <a:off x="127443" y="1733550"/>
            <a:ext cx="11931207" cy="4972050"/>
            <a:chOff x="127443" y="1733550"/>
            <a:chExt cx="11931207" cy="497205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76AAF41-DFBB-4948-B68E-DCE5F5930E8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733550"/>
              <a:ext cx="0" cy="497205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35D5BE1-545C-4CF6-8804-9587917178A1}"/>
                </a:ext>
              </a:extLst>
            </p:cNvPr>
            <p:cNvCxnSpPr>
              <a:cxnSpLocks/>
            </p:cNvCxnSpPr>
            <p:nvPr/>
          </p:nvCxnSpPr>
          <p:spPr>
            <a:xfrm>
              <a:off x="127443" y="4245582"/>
              <a:ext cx="1193120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AC2181-1297-4808-B487-EF1C7AF79420}"/>
                  </a:ext>
                </a:extLst>
              </p:cNvPr>
              <p:cNvSpPr txBox="1"/>
              <p:nvPr/>
            </p:nvSpPr>
            <p:spPr>
              <a:xfrm>
                <a:off x="6182487" y="2144643"/>
                <a:ext cx="4552272" cy="1877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3200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−0</m:t>
                    </m:r>
                  </m:oMath>
                </a14:m>
                <a:r>
                  <a:rPr lang="en-GB" sz="3200" b="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GB" sz="32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AC2181-1297-4808-B487-EF1C7AF79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487" y="2144643"/>
                <a:ext cx="4552272" cy="187724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47EF2B-BD01-4C28-98FF-B611B4CE5F6D}"/>
                  </a:ext>
                </a:extLst>
              </p:cNvPr>
              <p:cNvSpPr txBox="1"/>
              <p:nvPr/>
            </p:nvSpPr>
            <p:spPr>
              <a:xfrm>
                <a:off x="6471130" y="4891913"/>
                <a:ext cx="5699189" cy="1579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0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0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4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=0−0</m:t>
                      </m:r>
                    </m:oMath>
                  </m:oMathPara>
                </a14:m>
                <a:endParaRPr lang="en-GB" sz="40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47EF2B-BD01-4C28-98FF-B611B4CE5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130" y="4891913"/>
                <a:ext cx="5699189" cy="15795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3D5D92-723F-433B-9123-D14D45E4770A}"/>
                  </a:ext>
                </a:extLst>
              </p:cNvPr>
              <p:cNvSpPr txBox="1"/>
              <p:nvPr/>
            </p:nvSpPr>
            <p:spPr>
              <a:xfrm>
                <a:off x="285149" y="4750801"/>
                <a:ext cx="4549066" cy="1877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32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=0−</m:t>
                    </m:r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en-GB" sz="3200" b="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GB" sz="3200" b="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3D5D92-723F-433B-9123-D14D45E47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49" y="4750801"/>
                <a:ext cx="4549066" cy="187724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7FEA93-BC38-4569-87CF-5B8D06433C89}"/>
                  </a:ext>
                </a:extLst>
              </p:cNvPr>
              <p:cNvSpPr txBox="1"/>
              <p:nvPr/>
            </p:nvSpPr>
            <p:spPr>
              <a:xfrm>
                <a:off x="9410700" y="168985"/>
                <a:ext cx="2686050" cy="12822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2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2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3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2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2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32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7FEA93-BC38-4569-87CF-5B8D06433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700" y="168985"/>
                <a:ext cx="2686050" cy="128227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5AB118-244F-4A3A-9787-979C8491E382}"/>
                  </a:ext>
                </a:extLst>
              </p:cNvPr>
              <p:cNvSpPr txBox="1"/>
              <p:nvPr/>
            </p:nvSpPr>
            <p:spPr>
              <a:xfrm>
                <a:off x="6762762" y="403149"/>
                <a:ext cx="2519862" cy="7450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4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5AB118-244F-4A3A-9787-979C8491E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62" y="403149"/>
                <a:ext cx="2519862" cy="74507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53D648-62B3-42C2-81B7-8671D42FB95B}"/>
                  </a:ext>
                </a:extLst>
              </p:cNvPr>
              <p:cNvSpPr txBox="1"/>
              <p:nvPr/>
            </p:nvSpPr>
            <p:spPr>
              <a:xfrm>
                <a:off x="51243" y="347507"/>
                <a:ext cx="6621543" cy="8987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0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53D648-62B3-42C2-81B7-8671D42FB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3" y="347507"/>
                <a:ext cx="6621543" cy="89870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3C939D-F1EC-4E3C-9F9E-34AEB6EFDCA3}"/>
              </a:ext>
            </a:extLst>
          </p:cNvPr>
          <p:cNvCxnSpPr>
            <a:cxnSpLocks/>
          </p:cNvCxnSpPr>
          <p:nvPr/>
        </p:nvCxnSpPr>
        <p:spPr>
          <a:xfrm>
            <a:off x="-24958" y="1595331"/>
            <a:ext cx="12216958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C77956-1504-4915-866F-100608F1539F}"/>
                  </a:ext>
                </a:extLst>
              </p:cNvPr>
              <p:cNvSpPr txBox="1"/>
              <p:nvPr/>
            </p:nvSpPr>
            <p:spPr>
              <a:xfrm>
                <a:off x="56549" y="1542752"/>
                <a:ext cx="2749108" cy="6463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GB" sz="3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C77956-1504-4915-866F-100608F15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9" y="1542752"/>
                <a:ext cx="274910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F555BD-8191-4059-BA07-D385DED99145}"/>
                  </a:ext>
                </a:extLst>
              </p:cNvPr>
              <p:cNvSpPr txBox="1"/>
              <p:nvPr/>
            </p:nvSpPr>
            <p:spPr>
              <a:xfrm>
                <a:off x="6282973" y="1542752"/>
                <a:ext cx="2749108" cy="6463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F555BD-8191-4059-BA07-D385DED99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973" y="1542752"/>
                <a:ext cx="2749108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BB4DDC-5F95-4358-B527-C33839BF0553}"/>
                  </a:ext>
                </a:extLst>
              </p:cNvPr>
              <p:cNvSpPr txBox="1"/>
              <p:nvPr/>
            </p:nvSpPr>
            <p:spPr>
              <a:xfrm>
                <a:off x="56549" y="4141695"/>
                <a:ext cx="2749108" cy="6463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GB" sz="3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BB4DDC-5F95-4358-B527-C33839BF0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9" y="4141695"/>
                <a:ext cx="274910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BC7CB2-A739-405E-8562-B9CAF815F678}"/>
                  </a:ext>
                </a:extLst>
              </p:cNvPr>
              <p:cNvSpPr txBox="1"/>
              <p:nvPr/>
            </p:nvSpPr>
            <p:spPr>
              <a:xfrm>
                <a:off x="6282973" y="4141695"/>
                <a:ext cx="2749108" cy="6463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BC7CB2-A739-405E-8562-B9CAF815F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973" y="4141695"/>
                <a:ext cx="2749108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6F9DB6C-8178-4E9E-8200-138B85A3F0A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1720" y="653400"/>
              <a:ext cx="11160360" cy="6122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6F9DB6C-8178-4E9E-8200-138B85A3F0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2360" y="644040"/>
                <a:ext cx="11179080" cy="6140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109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433"/>
    </mc:Choice>
    <mc:Fallback xmlns="">
      <p:transition spd="slow" advTm="90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6" grpId="0" build="p"/>
      <p:bldP spid="17" grpId="0" build="p"/>
      <p:bldP spid="18" grpId="0" build="p"/>
      <p:bldP spid="11" grpId="0" animBg="1"/>
      <p:bldP spid="14" grpId="0" animBg="1"/>
      <p:bldP spid="15" grpId="0"/>
      <p:bldP spid="20" grpId="0" uiExpand="1" build="p"/>
      <p:bldP spid="21" grpId="0" uiExpand="1" build="p"/>
      <p:bldP spid="22" grpId="0" uiExpand="1" build="p"/>
      <p:bldP spid="2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89505F-6A89-440B-9844-98B51477C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3" r="1" b="34853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FDA19D-1EA0-461A-8EE2-5B3040CA2863}"/>
              </a:ext>
            </a:extLst>
          </p:cNvPr>
          <p:cNvSpPr/>
          <p:nvPr/>
        </p:nvSpPr>
        <p:spPr>
          <a:xfrm>
            <a:off x="481029" y="266700"/>
            <a:ext cx="3977640" cy="537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66D541-B213-4526-BE62-803688E973C1}"/>
              </a:ext>
            </a:extLst>
          </p:cNvPr>
          <p:cNvSpPr txBox="1"/>
          <p:nvPr/>
        </p:nvSpPr>
        <p:spPr>
          <a:xfrm>
            <a:off x="96083" y="-195069"/>
            <a:ext cx="5710152" cy="724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1200" i="1" dirty="0">
                <a:solidFill>
                  <a:srgbClr val="1DC4FF"/>
                </a:solidFill>
              </a:rPr>
              <a:t>Curved</a:t>
            </a:r>
            <a:br>
              <a:rPr lang="en-GB" sz="9000" dirty="0">
                <a:solidFill>
                  <a:srgbClr val="1DC4FF"/>
                </a:solidFill>
              </a:rPr>
            </a:br>
            <a:r>
              <a:rPr lang="en-GB" sz="8800" dirty="0">
                <a:solidFill>
                  <a:srgbClr val="1DC4FF"/>
                </a:solidFill>
              </a:rPr>
              <a:t>Spacetime</a:t>
            </a:r>
          </a:p>
          <a:p>
            <a:pPr>
              <a:spcAft>
                <a:spcPts val="600"/>
              </a:spcAft>
            </a:pPr>
            <a:r>
              <a:rPr lang="en-GB" sz="7200" dirty="0"/>
              <a:t>       for </a:t>
            </a:r>
          </a:p>
          <a:p>
            <a:pPr>
              <a:spcAft>
                <a:spcPts val="600"/>
              </a:spcAft>
            </a:pPr>
            <a:r>
              <a:rPr lang="en-GB" sz="8800" b="0" i="0" dirty="0">
                <a:solidFill>
                  <a:srgbClr val="FF69B4"/>
                </a:solidFill>
              </a:rPr>
              <a:t>Newtonian Gravity</a:t>
            </a:r>
            <a:endParaRPr lang="en-GB" sz="8800" dirty="0">
              <a:solidFill>
                <a:srgbClr val="FF69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62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55A7E4-A44E-4F8F-BCA6-D2B9CD94CC37}"/>
              </a:ext>
            </a:extLst>
          </p:cNvPr>
          <p:cNvSpPr txBox="1"/>
          <p:nvPr/>
        </p:nvSpPr>
        <p:spPr>
          <a:xfrm>
            <a:off x="194253" y="-9074"/>
            <a:ext cx="11769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0" dirty="0"/>
              <a:t>We have connection coefficients for Newtonian Gravity: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2BF72-B343-434D-9AD8-782E2EF8EE9F}"/>
              </a:ext>
            </a:extLst>
          </p:cNvPr>
          <p:cNvSpPr txBox="1"/>
          <p:nvPr/>
        </p:nvSpPr>
        <p:spPr>
          <a:xfrm>
            <a:off x="194253" y="2079708"/>
            <a:ext cx="1199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0" dirty="0"/>
              <a:t>What’s the “Curvature” of spacetime for this connection</a:t>
            </a:r>
            <a:r>
              <a:rPr lang="en-GB" sz="4000" dirty="0"/>
              <a:t>?</a:t>
            </a:r>
            <a:endParaRPr lang="en-GB" sz="4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26D15-D1C7-4A17-B034-FE4A57CC70C5}"/>
                  </a:ext>
                </a:extLst>
              </p:cNvPr>
              <p:cNvSpPr txBox="1"/>
              <p:nvPr/>
            </p:nvSpPr>
            <p:spPr>
              <a:xfrm>
                <a:off x="488548" y="2898270"/>
                <a:ext cx="6807602" cy="10961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5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5400" i="1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CA" sz="54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26D15-D1C7-4A17-B034-FE4A57CC7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48" y="2898270"/>
                <a:ext cx="6807602" cy="1096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91970E4-FA21-4AF0-9B07-6ABEDDFF0AC0}"/>
                  </a:ext>
                </a:extLst>
              </p:cNvPr>
              <p:cNvSpPr txBox="1"/>
              <p:nvPr/>
            </p:nvSpPr>
            <p:spPr>
              <a:xfrm>
                <a:off x="4405205" y="825055"/>
                <a:ext cx="7067550" cy="9846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91970E4-FA21-4AF0-9B07-6ABEDDFF0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205" y="825055"/>
                <a:ext cx="7067550" cy="984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430E8B2-F4FB-4F3B-833D-4E901E335C1F}"/>
                  </a:ext>
                </a:extLst>
              </p:cNvPr>
              <p:cNvSpPr txBox="1"/>
              <p:nvPr/>
            </p:nvSpPr>
            <p:spPr>
              <a:xfrm>
                <a:off x="1178402" y="722682"/>
                <a:ext cx="2717000" cy="11783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430E8B2-F4FB-4F3B-833D-4E901E335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402" y="722682"/>
                <a:ext cx="2717000" cy="1178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458A753-3958-4131-BE7D-13CC18F9CDC4}"/>
                  </a:ext>
                </a:extLst>
              </p:cNvPr>
              <p:cNvSpPr txBox="1"/>
              <p:nvPr/>
            </p:nvSpPr>
            <p:spPr>
              <a:xfrm>
                <a:off x="692509" y="4690937"/>
                <a:ext cx="5733419" cy="2048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458A753-3958-4131-BE7D-13CC18F9C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09" y="4690937"/>
                <a:ext cx="5733419" cy="20487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20303E-DA65-49A9-A50E-D4F40B2B05B1}"/>
                  </a:ext>
                </a:extLst>
              </p:cNvPr>
              <p:cNvSpPr txBox="1"/>
              <p:nvPr/>
            </p:nvSpPr>
            <p:spPr>
              <a:xfrm>
                <a:off x="7057812" y="4145980"/>
                <a:ext cx="4905588" cy="108991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20303E-DA65-49A9-A50E-D4F40B2B0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812" y="4145980"/>
                <a:ext cx="4905588" cy="10899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7F9F50CA-F20C-40C7-B541-A100CB4F44E3}"/>
              </a:ext>
            </a:extLst>
          </p:cNvPr>
          <p:cNvSpPr txBox="1"/>
          <p:nvPr/>
        </p:nvSpPr>
        <p:spPr>
          <a:xfrm>
            <a:off x="2557356" y="4013640"/>
            <a:ext cx="36956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/>
              <a:t>9 components</a:t>
            </a:r>
            <a:endParaRPr lang="en-CA" sz="4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AEB765-C6CE-4E48-B1E7-5F0D330A3CAC}"/>
              </a:ext>
            </a:extLst>
          </p:cNvPr>
          <p:cNvSpPr txBox="1"/>
          <p:nvPr/>
        </p:nvSpPr>
        <p:spPr>
          <a:xfrm>
            <a:off x="7057812" y="5270841"/>
            <a:ext cx="49055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/>
              <a:t>6 independent</a:t>
            </a:r>
            <a:br>
              <a:rPr lang="en-GB" sz="4000" dirty="0"/>
            </a:br>
            <a:r>
              <a:rPr lang="en-GB" sz="4000" dirty="0"/>
              <a:t>non-zero components</a:t>
            </a:r>
            <a:endParaRPr lang="en-CA" sz="4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5B129D5-D3E3-4AE4-B6D6-360D05DD1A3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4760" y="1065240"/>
              <a:ext cx="6735600" cy="2898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5B129D5-D3E3-4AE4-B6D6-360D05DD1A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5400" y="1055880"/>
                <a:ext cx="6754320" cy="2916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5207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00"/>
    </mc:Choice>
    <mc:Fallback xmlns="">
      <p:transition spd="slow" advTm="41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51" grpId="0"/>
      <p:bldP spid="52" grpId="0" animBg="1"/>
      <p:bldP spid="53" grpId="0"/>
      <p:bldP spid="5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D278A1-AB03-4F14-85AA-CBF72BF1AE98}"/>
                  </a:ext>
                </a:extLst>
              </p:cNvPr>
              <p:cNvSpPr txBox="1"/>
              <p:nvPr/>
            </p:nvSpPr>
            <p:spPr>
              <a:xfrm>
                <a:off x="420888" y="1070865"/>
                <a:ext cx="6807602" cy="10961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5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5400" i="1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CA" sz="54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D278A1-AB03-4F14-85AA-CBF72BF1A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88" y="1070865"/>
                <a:ext cx="6807602" cy="1096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E37A5E6-65FD-4FFD-9F92-7321D83543CE}"/>
              </a:ext>
            </a:extLst>
          </p:cNvPr>
          <p:cNvSpPr txBox="1"/>
          <p:nvPr/>
        </p:nvSpPr>
        <p:spPr>
          <a:xfrm>
            <a:off x="155417" y="118297"/>
            <a:ext cx="11769213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5400" dirty="0"/>
              <a:t> Explicit formulas (Cartesian Coordinates)</a:t>
            </a:r>
            <a:endParaRPr lang="en-CA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81A814-EB8A-4207-9E4A-6481869DC02A}"/>
                  </a:ext>
                </a:extLst>
              </p:cNvPr>
              <p:cNvSpPr txBox="1"/>
              <p:nvPr/>
            </p:nvSpPr>
            <p:spPr>
              <a:xfrm>
                <a:off x="7718121" y="1204094"/>
                <a:ext cx="4084387" cy="255909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4000" dirty="0"/>
                  <a:t>Spherical Potential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81A814-EB8A-4207-9E4A-6481869DC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121" y="1204094"/>
                <a:ext cx="4084387" cy="2559099"/>
              </a:xfrm>
              <a:prstGeom prst="rect">
                <a:avLst/>
              </a:prstGeom>
              <a:blipFill>
                <a:blip r:embed="rId4"/>
                <a:stretch>
                  <a:fillRect l="-4124" t="-3271" r="-3387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D0F20E-770A-4908-875A-E73AD07E0103}"/>
                  </a:ext>
                </a:extLst>
              </p:cNvPr>
              <p:cNvSpPr txBox="1"/>
              <p:nvPr/>
            </p:nvSpPr>
            <p:spPr>
              <a:xfrm>
                <a:off x="155417" y="2392003"/>
                <a:ext cx="7484091" cy="1141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p>
                        </m:s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D0F20E-770A-4908-875A-E73AD07E0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17" y="2392003"/>
                <a:ext cx="7484091" cy="11414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E781F8-F93A-4D8A-AC20-5436FB55994C}"/>
                  </a:ext>
                </a:extLst>
              </p:cNvPr>
              <p:cNvSpPr txBox="1"/>
              <p:nvPr/>
            </p:nvSpPr>
            <p:spPr>
              <a:xfrm>
                <a:off x="420888" y="4218813"/>
                <a:ext cx="10566280" cy="2496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sSup>
                                  <m:sSupPr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e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𝑦𝑥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48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𝑧𝑦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E781F8-F93A-4D8A-AC20-5436FB559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88" y="4218813"/>
                <a:ext cx="10566280" cy="24969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43BFA05-DAAE-4F8A-8077-BB31981971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91040" y="1820160"/>
              <a:ext cx="8832240" cy="1874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43BFA05-DAAE-4F8A-8077-BB31981971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81680" y="1810800"/>
                <a:ext cx="8850960" cy="1893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3733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71"/>
    </mc:Choice>
    <mc:Fallback xmlns="">
      <p:transition spd="slow" advTm="37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4" grpId="0"/>
      <p:bldP spid="1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26D7ABB1-857E-43E9-AC36-C580E0C8C832}"/>
              </a:ext>
            </a:extLst>
          </p:cNvPr>
          <p:cNvGrpSpPr/>
          <p:nvPr/>
        </p:nvGrpSpPr>
        <p:grpSpPr>
          <a:xfrm>
            <a:off x="7070023" y="975998"/>
            <a:ext cx="4854607" cy="5524397"/>
            <a:chOff x="7070023" y="975998"/>
            <a:chExt cx="4854607" cy="552439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398F874-E3B3-4EE7-87E6-248EFDB9173E}"/>
                </a:ext>
              </a:extLst>
            </p:cNvPr>
            <p:cNvGrpSpPr/>
            <p:nvPr/>
          </p:nvGrpSpPr>
          <p:grpSpPr>
            <a:xfrm>
              <a:off x="7070023" y="975998"/>
              <a:ext cx="4854607" cy="5524397"/>
              <a:chOff x="7183116" y="879531"/>
              <a:chExt cx="4854607" cy="5524397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82223AF-04A0-4361-AD5B-203206FA819F}"/>
                  </a:ext>
                </a:extLst>
              </p:cNvPr>
              <p:cNvCxnSpPr/>
              <p:nvPr/>
            </p:nvCxnSpPr>
            <p:spPr>
              <a:xfrm rot="7200000" flipV="1">
                <a:off x="8519815" y="3078091"/>
                <a:ext cx="0" cy="1173772"/>
              </a:xfrm>
              <a:prstGeom prst="line">
                <a:avLst/>
              </a:prstGeom>
              <a:ln w="1524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2A00503-8AB1-4F31-87D2-2E6D9AF95B89}"/>
                  </a:ext>
                </a:extLst>
              </p:cNvPr>
              <p:cNvCxnSpPr/>
              <p:nvPr/>
            </p:nvCxnSpPr>
            <p:spPr>
              <a:xfrm rot="13500000" flipV="1">
                <a:off x="10346569" y="2782379"/>
                <a:ext cx="0" cy="1173772"/>
              </a:xfrm>
              <a:prstGeom prst="line">
                <a:avLst/>
              </a:prstGeom>
              <a:ln w="1524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1CC07F2-6093-4882-950A-9D81A840BFDC}"/>
                  </a:ext>
                </a:extLst>
              </p:cNvPr>
              <p:cNvCxnSpPr/>
              <p:nvPr/>
            </p:nvCxnSpPr>
            <p:spPr>
              <a:xfrm flipV="1">
                <a:off x="9544050" y="4980903"/>
                <a:ext cx="0" cy="1173772"/>
              </a:xfrm>
              <a:prstGeom prst="line">
                <a:avLst/>
              </a:prstGeom>
              <a:ln w="152400">
                <a:solidFill>
                  <a:srgbClr val="FF620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2" descr="Image result for earth">
                <a:extLst>
                  <a:ext uri="{FF2B5EF4-FFF2-40B4-BE49-F238E27FC236}">
                    <a16:creationId xmlns:a16="http://schemas.microsoft.com/office/drawing/2014/main" id="{50392512-3ED8-41DA-B2E8-D81DDB72D9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2108" y="2880287"/>
                <a:ext cx="2782752" cy="278275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C0030B99-A8BA-45E2-B6EE-230251D446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44050" y="1895194"/>
                <a:ext cx="0" cy="1545594"/>
              </a:xfrm>
              <a:prstGeom prst="line">
                <a:avLst/>
              </a:prstGeom>
              <a:ln w="152400">
                <a:solidFill>
                  <a:srgbClr val="FF620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9B1DEA3-DDEC-4DF8-9EC3-ACCE29626C15}"/>
                      </a:ext>
                    </a:extLst>
                  </p:cNvPr>
                  <p:cNvSpPr txBox="1"/>
                  <p:nvPr/>
                </p:nvSpPr>
                <p:spPr>
                  <a:xfrm>
                    <a:off x="8841543" y="879531"/>
                    <a:ext cx="1366913" cy="10156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6000" b="0" i="1" smtClean="0">
                              <a:solidFill>
                                <a:srgbClr val="FF620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b="0" i="1" smtClean="0">
                              <a:solidFill>
                                <a:srgbClr val="FF620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6000" dirty="0">
                      <a:solidFill>
                        <a:srgbClr val="FF620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9B1DEA3-DDEC-4DF8-9EC3-ACCE29626C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41543" y="879531"/>
                    <a:ext cx="1366913" cy="101566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AFE6A53-0396-4F82-A0A7-9CFB3BE46A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00917" y="4873282"/>
                <a:ext cx="841635" cy="841635"/>
              </a:xfrm>
              <a:prstGeom prst="line">
                <a:avLst/>
              </a:prstGeom>
              <a:ln w="1524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4C550B5-9B37-43DC-AF7D-54465C689837}"/>
                  </a:ext>
                </a:extLst>
              </p:cNvPr>
              <p:cNvCxnSpPr>
                <a:cxnSpLocks/>
              </p:cNvCxnSpPr>
              <p:nvPr/>
            </p:nvCxnSpPr>
            <p:spPr>
              <a:xfrm rot="15300000" flipH="1">
                <a:off x="10456429" y="4605223"/>
                <a:ext cx="841635" cy="841635"/>
              </a:xfrm>
              <a:prstGeom prst="line">
                <a:avLst/>
              </a:prstGeom>
              <a:ln w="1524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6401DB36-2DF0-4BE5-84CF-8AB407C4DD7F}"/>
                      </a:ext>
                    </a:extLst>
                  </p:cNvPr>
                  <p:cNvSpPr txBox="1"/>
                  <p:nvPr/>
                </p:nvSpPr>
                <p:spPr>
                  <a:xfrm>
                    <a:off x="7183116" y="5572931"/>
                    <a:ext cx="1139351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6401DB36-2DF0-4BE5-84CF-8AB407C4DD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3116" y="5572931"/>
                    <a:ext cx="1139351" cy="8309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0645C17-A20D-4852-A246-2AF16DCF8B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944860" y="5186739"/>
                    <a:ext cx="1092863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sz="4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0645C17-A20D-4852-A246-2AF16DCF8B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44860" y="5186739"/>
                    <a:ext cx="1092863" cy="83099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7275B76-4C10-4A12-97D5-571E0141B259}"/>
                    </a:ext>
                  </a:extLst>
                </p:cNvPr>
                <p:cNvSpPr txBox="1"/>
                <p:nvPr/>
              </p:nvSpPr>
              <p:spPr>
                <a:xfrm>
                  <a:off x="8944508" y="3316743"/>
                  <a:ext cx="1033808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7275B76-4C10-4A12-97D5-571E0141B2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4508" y="3316743"/>
                  <a:ext cx="1033808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37A5E6-65FD-4FFD-9F92-7321D83543CE}"/>
                  </a:ext>
                </a:extLst>
              </p:cNvPr>
              <p:cNvSpPr txBox="1"/>
              <p:nvPr/>
            </p:nvSpPr>
            <p:spPr>
              <a:xfrm>
                <a:off x="37429" y="118297"/>
                <a:ext cx="12154571" cy="99020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Explicit formulas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5400" dirty="0"/>
                  <a:t> </a:t>
                </a:r>
                <a:r>
                  <a:rPr lang="en-GB" sz="4400" dirty="0"/>
                  <a:t>(Cartesian Coordinates)</a:t>
                </a:r>
                <a:endParaRPr lang="en-CA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37A5E6-65FD-4FFD-9F92-7321D8354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9" y="118297"/>
                <a:ext cx="12154571" cy="990207"/>
              </a:xfrm>
              <a:prstGeom prst="rect">
                <a:avLst/>
              </a:prstGeom>
              <a:blipFill>
                <a:blip r:embed="rId8"/>
                <a:stretch>
                  <a:fillRect l="-2658" t="-15951" r="-1354" b="-3067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E781F8-F93A-4D8A-AC20-5436FB55994C}"/>
                  </a:ext>
                </a:extLst>
              </p:cNvPr>
              <p:cNvSpPr txBox="1"/>
              <p:nvPr/>
            </p:nvSpPr>
            <p:spPr>
              <a:xfrm>
                <a:off x="323515" y="4367681"/>
                <a:ext cx="6136278" cy="2289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5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5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E781F8-F93A-4D8A-AC20-5436FB559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15" y="4367681"/>
                <a:ext cx="6136278" cy="22899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DD671E-18C7-4529-A724-48959597B8F9}"/>
                  </a:ext>
                </a:extLst>
              </p:cNvPr>
              <p:cNvSpPr txBox="1"/>
              <p:nvPr/>
            </p:nvSpPr>
            <p:spPr>
              <a:xfrm>
                <a:off x="155417" y="1269136"/>
                <a:ext cx="6776325" cy="1695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p>
                            <m:sSup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20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sSup>
                                  <m:s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e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𝑦𝑥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sSup>
                                  <m:sSupPr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32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𝑧𝑦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sSup>
                                  <m:sSupPr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DD671E-18C7-4529-A724-48959597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17" y="1269136"/>
                <a:ext cx="6776325" cy="16953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460498-6B65-42F7-91FA-34657AE487A3}"/>
                  </a:ext>
                </a:extLst>
              </p:cNvPr>
              <p:cNvSpPr txBox="1"/>
              <p:nvPr/>
            </p:nvSpPr>
            <p:spPr>
              <a:xfrm>
                <a:off x="307068" y="2976754"/>
                <a:ext cx="6136279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Set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460498-6B65-42F7-91FA-34657AE48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68" y="2976754"/>
                <a:ext cx="6136279" cy="830997"/>
              </a:xfrm>
              <a:prstGeom prst="rect">
                <a:avLst/>
              </a:prstGeom>
              <a:blipFill>
                <a:blip r:embed="rId11"/>
                <a:stretch>
                  <a:fillRect l="-4469" t="-16058" b="-3795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B21ECAAA-CEEC-4653-A812-93C3D2F705FC}"/>
              </a:ext>
            </a:extLst>
          </p:cNvPr>
          <p:cNvGrpSpPr/>
          <p:nvPr/>
        </p:nvGrpSpPr>
        <p:grpSpPr>
          <a:xfrm>
            <a:off x="4797851" y="2596166"/>
            <a:ext cx="6823046" cy="6900253"/>
            <a:chOff x="4797851" y="2596166"/>
            <a:chExt cx="6823046" cy="6900253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7D997C9-2D2C-43F8-A1E4-AC6E7E96D5DE}"/>
                </a:ext>
              </a:extLst>
            </p:cNvPr>
            <p:cNvSpPr/>
            <p:nvPr/>
          </p:nvSpPr>
          <p:spPr>
            <a:xfrm flipH="1">
              <a:off x="9258300" y="2596166"/>
              <a:ext cx="364182" cy="364182"/>
            </a:xfrm>
            <a:prstGeom prst="ellipse">
              <a:avLst/>
            </a:prstGeom>
            <a:solidFill>
              <a:srgbClr val="1D6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179F137D-02C6-4483-B91F-533F508EECD9}"/>
                </a:ext>
              </a:extLst>
            </p:cNvPr>
            <p:cNvSpPr/>
            <p:nvPr/>
          </p:nvSpPr>
          <p:spPr>
            <a:xfrm rot="17046961">
              <a:off x="4797851" y="2673373"/>
              <a:ext cx="6823046" cy="6823046"/>
            </a:xfrm>
            <a:prstGeom prst="arc">
              <a:avLst>
                <a:gd name="adj1" fmla="val 18587469"/>
                <a:gd name="adj2" fmla="val 0"/>
              </a:avLst>
            </a:prstGeom>
            <a:ln w="76200">
              <a:solidFill>
                <a:srgbClr val="1D621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B116A0F-05FA-4DFD-8DA9-723BD3D30B4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36080" y="3791520"/>
              <a:ext cx="5087160" cy="29170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B116A0F-05FA-4DFD-8DA9-723BD3D30B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6720" y="3782160"/>
                <a:ext cx="5105880" cy="2935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4790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30"/>
    </mc:Choice>
    <mc:Fallback xmlns="">
      <p:transition spd="slow" advTm="33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3B91F6E-096A-4EC0-A51B-529478A10E49}"/>
              </a:ext>
            </a:extLst>
          </p:cNvPr>
          <p:cNvGrpSpPr/>
          <p:nvPr/>
        </p:nvGrpSpPr>
        <p:grpSpPr>
          <a:xfrm>
            <a:off x="675064" y="0"/>
            <a:ext cx="5619476" cy="8684625"/>
            <a:chOff x="675064" y="0"/>
            <a:chExt cx="5619476" cy="86846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93431B-9CD5-4FD0-900F-6091B39FC5DB}"/>
                </a:ext>
              </a:extLst>
            </p:cNvPr>
            <p:cNvGrpSpPr/>
            <p:nvPr/>
          </p:nvGrpSpPr>
          <p:grpSpPr>
            <a:xfrm>
              <a:off x="675064" y="0"/>
              <a:ext cx="4985920" cy="8684625"/>
              <a:chOff x="370264" y="-72573"/>
              <a:chExt cx="4985920" cy="8684625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CE553EED-3C10-41AF-A8C2-70D59B3CF72E}"/>
                  </a:ext>
                </a:extLst>
              </p:cNvPr>
              <p:cNvSpPr/>
              <p:nvPr/>
            </p:nvSpPr>
            <p:spPr>
              <a:xfrm rot="15785733">
                <a:off x="-2114220" y="2411911"/>
                <a:ext cx="8684625" cy="3715657"/>
              </a:xfrm>
              <a:prstGeom prst="arc">
                <a:avLst>
                  <a:gd name="adj1" fmla="val 13892313"/>
                  <a:gd name="adj2" fmla="val 20409365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42F4F38F-A17C-49F7-AA4D-FEE6B5FD191D}"/>
                  </a:ext>
                </a:extLst>
              </p:cNvPr>
              <p:cNvSpPr/>
              <p:nvPr/>
            </p:nvSpPr>
            <p:spPr>
              <a:xfrm rot="16370606">
                <a:off x="-775276" y="2473596"/>
                <a:ext cx="6834051" cy="3715657"/>
              </a:xfrm>
              <a:prstGeom prst="arc">
                <a:avLst>
                  <a:gd name="adj1" fmla="val 13892313"/>
                  <a:gd name="adj2" fmla="val 20710424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379191BD-8AC9-4F20-AA5B-C4CB2FFD2D89}"/>
                  </a:ext>
                </a:extLst>
              </p:cNvPr>
              <p:cNvSpPr/>
              <p:nvPr/>
            </p:nvSpPr>
            <p:spPr>
              <a:xfrm rot="17095619">
                <a:off x="160421" y="2759632"/>
                <a:ext cx="5929861" cy="3715657"/>
              </a:xfrm>
              <a:prstGeom prst="arc">
                <a:avLst>
                  <a:gd name="adj1" fmla="val 13892313"/>
                  <a:gd name="adj2" fmla="val 20855953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FC1FC3B9-950E-4A0E-B921-337CC52DECEE}"/>
                  </a:ext>
                </a:extLst>
              </p:cNvPr>
              <p:cNvSpPr/>
              <p:nvPr/>
            </p:nvSpPr>
            <p:spPr>
              <a:xfrm rot="18132418">
                <a:off x="951909" y="3237586"/>
                <a:ext cx="5092893" cy="3715657"/>
              </a:xfrm>
              <a:prstGeom prst="arc">
                <a:avLst>
                  <a:gd name="adj1" fmla="val 13892313"/>
                  <a:gd name="adj2" fmla="val 298940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68BC8A2-4961-4380-BCBD-4FFDE70235E5}"/>
                </a:ext>
              </a:extLst>
            </p:cNvPr>
            <p:cNvSpPr/>
            <p:nvPr/>
          </p:nvSpPr>
          <p:spPr>
            <a:xfrm>
              <a:off x="3803155" y="2451232"/>
              <a:ext cx="2491385" cy="12999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F4C7DD-8008-46FD-95FA-746E7642ACEE}"/>
              </a:ext>
            </a:extLst>
          </p:cNvPr>
          <p:cNvGrpSpPr/>
          <p:nvPr/>
        </p:nvGrpSpPr>
        <p:grpSpPr>
          <a:xfrm>
            <a:off x="-305389" y="2080073"/>
            <a:ext cx="3480247" cy="3706570"/>
            <a:chOff x="-305389" y="2080073"/>
            <a:chExt cx="3480247" cy="3706570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002BF8B7-EF0E-4821-8B76-8E5EAD53E1B5}"/>
                </a:ext>
              </a:extLst>
            </p:cNvPr>
            <p:cNvSpPr/>
            <p:nvPr/>
          </p:nvSpPr>
          <p:spPr>
            <a:xfrm rot="21441121">
              <a:off x="283921" y="4521353"/>
              <a:ext cx="1780948" cy="1265290"/>
            </a:xfrm>
            <a:prstGeom prst="arc">
              <a:avLst>
                <a:gd name="adj1" fmla="val 13892313"/>
                <a:gd name="adj2" fmla="val 20409365"/>
              </a:avLst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7932AD33-1129-4FF6-8310-89F9D1621464}"/>
                </a:ext>
              </a:extLst>
            </p:cNvPr>
            <p:cNvSpPr/>
            <p:nvPr/>
          </p:nvSpPr>
          <p:spPr>
            <a:xfrm rot="303124">
              <a:off x="-159658" y="3339450"/>
              <a:ext cx="2690202" cy="1911277"/>
            </a:xfrm>
            <a:prstGeom prst="arc">
              <a:avLst>
                <a:gd name="adj1" fmla="val 13892313"/>
                <a:gd name="adj2" fmla="val 20409365"/>
              </a:avLst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3C83AD56-98AE-4E4A-9771-716E7254675D}"/>
                </a:ext>
              </a:extLst>
            </p:cNvPr>
            <p:cNvSpPr/>
            <p:nvPr/>
          </p:nvSpPr>
          <p:spPr>
            <a:xfrm rot="440530">
              <a:off x="-305389" y="2080073"/>
              <a:ext cx="3480247" cy="2472572"/>
            </a:xfrm>
            <a:prstGeom prst="arc">
              <a:avLst>
                <a:gd name="adj1" fmla="val 13892313"/>
                <a:gd name="adj2" fmla="val 20960781"/>
              </a:avLst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3B0175-FEE1-4474-AAC0-6612371FD6C9}"/>
              </a:ext>
            </a:extLst>
          </p:cNvPr>
          <p:cNvGrpSpPr/>
          <p:nvPr/>
        </p:nvGrpSpPr>
        <p:grpSpPr>
          <a:xfrm>
            <a:off x="420914" y="1378857"/>
            <a:ext cx="3294743" cy="3278545"/>
            <a:chOff x="420914" y="1378857"/>
            <a:chExt cx="3294743" cy="327854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BA56E9A-B707-467E-B2C9-CB649CFD47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914" y="3497944"/>
              <a:ext cx="286679" cy="1159458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253A1F-250D-4538-9D7B-881663378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2851" y="2104571"/>
              <a:ext cx="170520" cy="1268317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2CF236D-FE84-471A-B1DD-AA14027D96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0908" y="1378857"/>
              <a:ext cx="1164749" cy="1072375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022737-B938-4859-AEDA-F65307A7BE9E}"/>
              </a:ext>
            </a:extLst>
          </p:cNvPr>
          <p:cNvGrpSpPr/>
          <p:nvPr/>
        </p:nvGrpSpPr>
        <p:grpSpPr>
          <a:xfrm>
            <a:off x="671308" y="2429466"/>
            <a:ext cx="2623435" cy="2206169"/>
            <a:chOff x="671308" y="2429466"/>
            <a:chExt cx="2623435" cy="2206169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D80BC1-580A-454F-88AE-F66F6F11AF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308" y="4310743"/>
              <a:ext cx="504349" cy="32489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53E2A02-316B-433E-8651-362C902D3D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36" y="3322093"/>
              <a:ext cx="816407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F0D0BF9-8F7C-4819-B3C3-ED7E567AFB1B}"/>
                </a:ext>
              </a:extLst>
            </p:cNvPr>
            <p:cNvCxnSpPr>
              <a:cxnSpLocks/>
            </p:cNvCxnSpPr>
            <p:nvPr/>
          </p:nvCxnSpPr>
          <p:spPr>
            <a:xfrm>
              <a:off x="2558164" y="2429466"/>
              <a:ext cx="736579" cy="60402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3226816-CFFD-4F8B-AA19-8362B897E109}"/>
              </a:ext>
            </a:extLst>
          </p:cNvPr>
          <p:cNvSpPr txBox="1"/>
          <p:nvPr/>
        </p:nvSpPr>
        <p:spPr>
          <a:xfrm>
            <a:off x="89670" y="89406"/>
            <a:ext cx="50009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Geodesic Deviation</a:t>
            </a:r>
            <a:br>
              <a:rPr lang="en-US" sz="3200" dirty="0"/>
            </a:br>
            <a:r>
              <a:rPr lang="en-US" sz="3200" dirty="0"/>
              <a:t>           (relativity 107c)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C1E43A-FAA8-4345-82C3-476189140867}"/>
                  </a:ext>
                </a:extLst>
              </p:cNvPr>
              <p:cNvSpPr txBox="1"/>
              <p:nvPr/>
            </p:nvSpPr>
            <p:spPr>
              <a:xfrm>
                <a:off x="26504" y="2702609"/>
                <a:ext cx="796565" cy="102419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C1E43A-FAA8-4345-82C3-476189140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" y="2702609"/>
                <a:ext cx="796565" cy="1024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1E1306-3FA4-406F-93E7-D6B3438B8BA9}"/>
                  </a:ext>
                </a:extLst>
              </p:cNvPr>
              <p:cNvSpPr txBox="1"/>
              <p:nvPr/>
            </p:nvSpPr>
            <p:spPr>
              <a:xfrm>
                <a:off x="1520685" y="2404435"/>
                <a:ext cx="768928" cy="102419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1E1306-3FA4-406F-93E7-D6B3438B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685" y="2404435"/>
                <a:ext cx="768928" cy="1024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CB77BD-A63B-4754-B962-DE72759024D6}"/>
                  </a:ext>
                </a:extLst>
              </p:cNvPr>
              <p:cNvSpPr txBox="1"/>
              <p:nvPr/>
            </p:nvSpPr>
            <p:spPr>
              <a:xfrm>
                <a:off x="5435861" y="208788"/>
                <a:ext cx="6135201" cy="1137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GB" sz="4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CB77BD-A63B-4754-B962-DE727590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861" y="208788"/>
                <a:ext cx="6135201" cy="11378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3B3C667-FCCA-497C-8593-413A622DAD02}"/>
                  </a:ext>
                </a:extLst>
              </p:cNvPr>
              <p:cNvSpPr txBox="1"/>
              <p:nvPr/>
            </p:nvSpPr>
            <p:spPr>
              <a:xfrm>
                <a:off x="5324063" y="3372888"/>
                <a:ext cx="6701408" cy="318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Sup>
                        <m:sSub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⃗"/>
                          <m:ctrlP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3B3C667-FCCA-497C-8593-413A622DA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063" y="3372888"/>
                <a:ext cx="6701408" cy="31840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D452B44-0206-4F18-A405-3BFE2DB836EA}"/>
                  </a:ext>
                </a:extLst>
              </p:cNvPr>
              <p:cNvSpPr txBox="1"/>
              <p:nvPr/>
            </p:nvSpPr>
            <p:spPr>
              <a:xfrm>
                <a:off x="4200231" y="1527741"/>
                <a:ext cx="7991186" cy="153657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Geodesics in time direction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0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endParaRPr lang="en-CA" sz="4000" dirty="0"/>
              </a:p>
              <a:p>
                <a:r>
                  <a:rPr lang="en-GB" sz="4000" dirty="0"/>
                  <a:t>Separation in space  direction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D452B44-0206-4F18-A405-3BFE2DB8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231" y="1527741"/>
                <a:ext cx="7991186" cy="1536574"/>
              </a:xfrm>
              <a:prstGeom prst="rect">
                <a:avLst/>
              </a:prstGeom>
              <a:blipFill>
                <a:blip r:embed="rId8"/>
                <a:stretch>
                  <a:fillRect l="-2670" t="-1984" b="-1349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C682E7D-2206-4A5C-985C-C608B9E64EF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34280" y="1074240"/>
              <a:ext cx="6292080" cy="5415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C682E7D-2206-4A5C-985C-C608B9E64E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24920" y="1064880"/>
                <a:ext cx="6310800" cy="5434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3889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250"/>
    </mc:Choice>
    <mc:Fallback xmlns="">
      <p:transition advTm="56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9" grpId="0" uiExpand="1" build="p"/>
      <p:bldP spid="37" grpId="0" uiExpand="1" build="p"/>
      <p:bldP spid="41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2BAA4A-F98A-4548-9B1C-45ABEFF15B7A}"/>
                  </a:ext>
                </a:extLst>
              </p:cNvPr>
              <p:cNvSpPr txBox="1"/>
              <p:nvPr/>
            </p:nvSpPr>
            <p:spPr>
              <a:xfrm>
                <a:off x="199613" y="1064907"/>
                <a:ext cx="5380572" cy="1006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2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2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2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2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4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420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4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2BAA4A-F98A-4548-9B1C-45ABEFF15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13" y="1064907"/>
                <a:ext cx="5380572" cy="1006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90A30B-1F6C-4A87-BAD3-8F57B9D67E4F}"/>
                  </a:ext>
                </a:extLst>
              </p:cNvPr>
              <p:cNvSpPr txBox="1"/>
              <p:nvPr/>
            </p:nvSpPr>
            <p:spPr>
              <a:xfrm>
                <a:off x="5890189" y="173256"/>
                <a:ext cx="6172536" cy="227414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3600" dirty="0"/>
                  <a:t>Special case </a:t>
                </a: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36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5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0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0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5400" dirty="0"/>
                  <a:t>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90A30B-1F6C-4A87-BAD3-8F57B9D67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189" y="173256"/>
                <a:ext cx="6172536" cy="2274149"/>
              </a:xfrm>
              <a:prstGeom prst="rect">
                <a:avLst/>
              </a:prstGeom>
              <a:blipFill>
                <a:blip r:embed="rId4"/>
                <a:stretch>
                  <a:fillRect l="-2544" t="-2880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2E46AD8-C2B4-4BD0-B65E-06802B59D52C}"/>
              </a:ext>
            </a:extLst>
          </p:cNvPr>
          <p:cNvSpPr txBox="1"/>
          <p:nvPr/>
        </p:nvSpPr>
        <p:spPr>
          <a:xfrm>
            <a:off x="89670" y="89406"/>
            <a:ext cx="5000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Geodesic Deviation</a:t>
            </a:r>
            <a:endParaRPr lang="en-CA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F92657-A101-4CFA-8EBD-5FB8325E47ED}"/>
                  </a:ext>
                </a:extLst>
              </p:cNvPr>
              <p:cNvSpPr txBox="1"/>
              <p:nvPr/>
            </p:nvSpPr>
            <p:spPr>
              <a:xfrm>
                <a:off x="199612" y="2591909"/>
                <a:ext cx="9306995" cy="1679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2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4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4200" dirty="0"/>
                  <a:t> direction: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2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GB" sz="42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2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2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2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sub>
                    </m:sSub>
                    <m:sSub>
                      <m:sSub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2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GB" sz="42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2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2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2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GB" sz="4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US" sz="4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CA" sz="42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200" dirty="0"/>
                  <a:t> </a:t>
                </a:r>
              </a:p>
              <a:p>
                <a:pPr marL="571500" indent="-5715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CA" sz="4200" dirty="0"/>
                  <a:t>geodesics spreading apart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F92657-A101-4CFA-8EBD-5FB8325E4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12" y="2591909"/>
                <a:ext cx="9306995" cy="1679434"/>
              </a:xfrm>
              <a:prstGeom prst="rect">
                <a:avLst/>
              </a:prstGeom>
              <a:blipFill>
                <a:blip r:embed="rId5"/>
                <a:stretch>
                  <a:fillRect l="-2294" t="-3986" b="-159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2A933E-D56F-4E03-A5C2-E9D8D8967CA1}"/>
                  </a:ext>
                </a:extLst>
              </p:cNvPr>
              <p:cNvSpPr txBox="1"/>
              <p:nvPr/>
            </p:nvSpPr>
            <p:spPr>
              <a:xfrm>
                <a:off x="199612" y="4216815"/>
                <a:ext cx="10394816" cy="270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2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4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2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4200" dirty="0"/>
                  <a:t> direction: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2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GB" sz="42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2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2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2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sub>
                    </m:sSub>
                    <m:sSub>
                      <m:sSub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2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GB" sz="42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2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2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2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GB" sz="4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acc>
                    <m:r>
                      <a:rPr lang="en-US" sz="4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CA" sz="5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5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2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2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4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200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4200" dirty="0"/>
                  <a:t> direction: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2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GB" sz="42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2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2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2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sub>
                    </m:sSub>
                    <m:sSub>
                      <m:sSub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2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GB" sz="42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2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2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2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GB" sz="4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acc>
                    <m:r>
                      <a:rPr lang="en-US" sz="4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CA" sz="5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2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200" dirty="0"/>
                  <a:t> </a:t>
                </a:r>
              </a:p>
              <a:p>
                <a:pPr marL="571500" indent="-5715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CA" sz="4200" dirty="0"/>
                  <a:t>geodesics coming together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2A933E-D56F-4E03-A5C2-E9D8D8967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12" y="4216815"/>
                <a:ext cx="10394816" cy="2708434"/>
              </a:xfrm>
              <a:prstGeom prst="rect">
                <a:avLst/>
              </a:prstGeom>
              <a:blipFill>
                <a:blip r:embed="rId6"/>
                <a:stretch>
                  <a:fillRect l="-2053" b="-96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B125CF0-BD8A-4A2F-ADEE-7CB493278F9E}"/>
              </a:ext>
            </a:extLst>
          </p:cNvPr>
          <p:cNvGrpSpPr/>
          <p:nvPr/>
        </p:nvGrpSpPr>
        <p:grpSpPr>
          <a:xfrm>
            <a:off x="6648578" y="1350209"/>
            <a:ext cx="5296465" cy="4165454"/>
            <a:chOff x="-3963562" y="549769"/>
            <a:chExt cx="13607785" cy="9333327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5E0E7ADA-CA5C-4AEC-B18F-E0D83FDD8D0E}"/>
                </a:ext>
              </a:extLst>
            </p:cNvPr>
            <p:cNvSpPr/>
            <p:nvPr/>
          </p:nvSpPr>
          <p:spPr>
            <a:xfrm>
              <a:off x="-3901139" y="5668536"/>
              <a:ext cx="13545362" cy="4214560"/>
            </a:xfrm>
            <a:prstGeom prst="arc">
              <a:avLst>
                <a:gd name="adj1" fmla="val 16223553"/>
                <a:gd name="adj2" fmla="val 2093569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038E9AA3-D1AA-4234-B5CD-1F8399CBAF71}"/>
                </a:ext>
              </a:extLst>
            </p:cNvPr>
            <p:cNvSpPr/>
            <p:nvPr/>
          </p:nvSpPr>
          <p:spPr>
            <a:xfrm flipV="1">
              <a:off x="-3963562" y="549769"/>
              <a:ext cx="13545362" cy="4296812"/>
            </a:xfrm>
            <a:prstGeom prst="arc">
              <a:avLst>
                <a:gd name="adj1" fmla="val 16223553"/>
                <a:gd name="adj2" fmla="val 2097783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D817A6-50F5-4642-857C-731118702A7D}"/>
              </a:ext>
            </a:extLst>
          </p:cNvPr>
          <p:cNvCxnSpPr/>
          <p:nvPr/>
        </p:nvCxnSpPr>
        <p:spPr>
          <a:xfrm>
            <a:off x="422031" y="4319497"/>
            <a:ext cx="109942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06E03E-DD60-462E-BAEF-741EE4FCCC23}"/>
              </a:ext>
            </a:extLst>
          </p:cNvPr>
          <p:cNvGrpSpPr/>
          <p:nvPr/>
        </p:nvGrpSpPr>
        <p:grpSpPr>
          <a:xfrm>
            <a:off x="5983232" y="3982682"/>
            <a:ext cx="6627157" cy="3194916"/>
            <a:chOff x="5484539" y="4257298"/>
            <a:chExt cx="6627157" cy="3194916"/>
          </a:xfrm>
        </p:grpSpPr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FA62E992-6DC2-4C80-B4AD-F03413255221}"/>
                </a:ext>
              </a:extLst>
            </p:cNvPr>
            <p:cNvSpPr/>
            <p:nvPr/>
          </p:nvSpPr>
          <p:spPr>
            <a:xfrm>
              <a:off x="5496161" y="5230368"/>
              <a:ext cx="6615535" cy="2221846"/>
            </a:xfrm>
            <a:prstGeom prst="arc">
              <a:avLst>
                <a:gd name="adj1" fmla="val 16223553"/>
                <a:gd name="adj2" fmla="val 20673385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8121A062-992A-4F02-840B-D8B7700E76EA}"/>
                </a:ext>
              </a:extLst>
            </p:cNvPr>
            <p:cNvSpPr/>
            <p:nvPr/>
          </p:nvSpPr>
          <p:spPr>
            <a:xfrm flipV="1">
              <a:off x="5484539" y="4257298"/>
              <a:ext cx="6615535" cy="2221846"/>
            </a:xfrm>
            <a:prstGeom prst="arc">
              <a:avLst>
                <a:gd name="adj1" fmla="val 16223553"/>
                <a:gd name="adj2" fmla="val 20673385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0B51C78-A31A-4CBD-9C93-43545DFDB36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5480" y="2714040"/>
              <a:ext cx="7016400" cy="3198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0B51C78-A31A-4CBD-9C93-43545DFDB3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6120" y="2704680"/>
                <a:ext cx="7035120" cy="3217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7373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03"/>
    </mc:Choice>
    <mc:Fallback xmlns="">
      <p:transition spd="slow" advTm="23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957145B-46F6-4DC4-8AA0-861FE60AC3AF}"/>
              </a:ext>
            </a:extLst>
          </p:cNvPr>
          <p:cNvGrpSpPr/>
          <p:nvPr/>
        </p:nvGrpSpPr>
        <p:grpSpPr>
          <a:xfrm>
            <a:off x="3296766" y="242888"/>
            <a:ext cx="1028700" cy="1028700"/>
            <a:chOff x="3296766" y="242888"/>
            <a:chExt cx="1028700" cy="1028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65C3330-4A8C-4191-92B0-00F2C5AA13C2}"/>
                </a:ext>
              </a:extLst>
            </p:cNvPr>
            <p:cNvSpPr/>
            <p:nvPr/>
          </p:nvSpPr>
          <p:spPr>
            <a:xfrm>
              <a:off x="3296766" y="242888"/>
              <a:ext cx="1028700" cy="10287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EE1F9305-6F86-44F5-93E7-A009479169B5}"/>
                </a:ext>
              </a:extLst>
            </p:cNvPr>
            <p:cNvSpPr/>
            <p:nvPr/>
          </p:nvSpPr>
          <p:spPr>
            <a:xfrm>
              <a:off x="3296766" y="428623"/>
              <a:ext cx="1028700" cy="571502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0F93CE6C-3E85-4C25-A1CD-464243CFE8F7}"/>
                </a:ext>
              </a:extLst>
            </p:cNvPr>
            <p:cNvSpPr/>
            <p:nvPr/>
          </p:nvSpPr>
          <p:spPr>
            <a:xfrm flipV="1">
              <a:off x="3296766" y="511709"/>
              <a:ext cx="1028700" cy="571502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6988BD-6E56-4C0E-AA69-0C0408FE3A62}"/>
              </a:ext>
            </a:extLst>
          </p:cNvPr>
          <p:cNvGrpSpPr/>
          <p:nvPr/>
        </p:nvGrpSpPr>
        <p:grpSpPr>
          <a:xfrm>
            <a:off x="3292004" y="242888"/>
            <a:ext cx="1028700" cy="1028700"/>
            <a:chOff x="3296766" y="242888"/>
            <a:chExt cx="1028700" cy="10287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5759021-F075-4006-B83B-8DAE469F0D33}"/>
                </a:ext>
              </a:extLst>
            </p:cNvPr>
            <p:cNvSpPr/>
            <p:nvPr/>
          </p:nvSpPr>
          <p:spPr>
            <a:xfrm>
              <a:off x="3296766" y="242888"/>
              <a:ext cx="1028700" cy="10287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EFDF85D3-2362-4C42-8C36-5F7F339F2511}"/>
                </a:ext>
              </a:extLst>
            </p:cNvPr>
            <p:cNvSpPr/>
            <p:nvPr/>
          </p:nvSpPr>
          <p:spPr>
            <a:xfrm>
              <a:off x="3296766" y="428623"/>
              <a:ext cx="1028700" cy="571502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453FE8F1-8665-4244-B154-7E4AA1C0AAB0}"/>
                </a:ext>
              </a:extLst>
            </p:cNvPr>
            <p:cNvSpPr/>
            <p:nvPr/>
          </p:nvSpPr>
          <p:spPr>
            <a:xfrm flipV="1">
              <a:off x="3296766" y="511709"/>
              <a:ext cx="1028700" cy="571502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8" name="Picture 2" descr="Image result for earth">
            <a:extLst>
              <a:ext uri="{FF2B5EF4-FFF2-40B4-BE49-F238E27FC236}">
                <a16:creationId xmlns:a16="http://schemas.microsoft.com/office/drawing/2014/main" id="{38DD2A07-860B-430A-ABD1-6B8668CC7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6415" y="4486852"/>
            <a:ext cx="8026518" cy="80265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8D8E8A-8B5A-4DBB-B09B-033332C5ADC0}"/>
                  </a:ext>
                </a:extLst>
              </p:cNvPr>
              <p:cNvSpPr txBox="1"/>
              <p:nvPr/>
            </p:nvSpPr>
            <p:spPr>
              <a:xfrm>
                <a:off x="79694" y="69167"/>
                <a:ext cx="2327637" cy="166750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 sz="3600" b="0" i="0" dirty="0">
                  <a:latin typeface="+mj-lt"/>
                </a:endParaRPr>
              </a:p>
              <a:p>
                <a:r>
                  <a:rPr lang="en-GB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sSup>
                          <m:sSup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/>
                  <a:t>  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8D8E8A-8B5A-4DBB-B09B-033332C5A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4" y="69167"/>
                <a:ext cx="2327637" cy="16675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8987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5"/>
    </mc:Choice>
    <mc:Fallback xmlns="">
      <p:transition spd="slow" advTm="633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213DA-E039-4FEC-A179-46278E2688FA}"/>
              </a:ext>
            </a:extLst>
          </p:cNvPr>
          <p:cNvCxnSpPr>
            <a:cxnSpLocks/>
          </p:cNvCxnSpPr>
          <p:nvPr/>
        </p:nvCxnSpPr>
        <p:spPr>
          <a:xfrm>
            <a:off x="3076566" y="2646213"/>
            <a:ext cx="474613" cy="369543"/>
          </a:xfrm>
          <a:prstGeom prst="line">
            <a:avLst/>
          </a:prstGeom>
          <a:ln w="1016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53EC514-6DF9-4D35-9ADE-1B9605A97F1A}"/>
              </a:ext>
            </a:extLst>
          </p:cNvPr>
          <p:cNvCxnSpPr>
            <a:cxnSpLocks/>
          </p:cNvCxnSpPr>
          <p:nvPr/>
        </p:nvCxnSpPr>
        <p:spPr>
          <a:xfrm flipH="1">
            <a:off x="4103434" y="2677902"/>
            <a:ext cx="488565" cy="369429"/>
          </a:xfrm>
          <a:prstGeom prst="line">
            <a:avLst/>
          </a:prstGeom>
          <a:ln w="1016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3E160-820E-4AD9-A96B-BEC5EAF104A3}"/>
              </a:ext>
            </a:extLst>
          </p:cNvPr>
          <p:cNvGrpSpPr/>
          <p:nvPr/>
        </p:nvGrpSpPr>
        <p:grpSpPr>
          <a:xfrm>
            <a:off x="7824375" y="4711616"/>
            <a:ext cx="4262389" cy="2137221"/>
            <a:chOff x="7152863" y="4272540"/>
            <a:chExt cx="4262389" cy="2137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2CAEAC6-F9E6-4061-BD07-3C19BC936436}"/>
                    </a:ext>
                  </a:extLst>
                </p:cNvPr>
                <p:cNvSpPr txBox="1"/>
                <p:nvPr/>
              </p:nvSpPr>
              <p:spPr>
                <a:xfrm>
                  <a:off x="7152863" y="4272540"/>
                  <a:ext cx="4262389" cy="1243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6000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2CAEAC6-F9E6-4061-BD07-3C19BC9364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2863" y="4272540"/>
                  <a:ext cx="4262389" cy="124380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04372D-8415-440C-A196-A22CDEA602A6}"/>
                </a:ext>
              </a:extLst>
            </p:cNvPr>
            <p:cNvSpPr txBox="1"/>
            <p:nvPr/>
          </p:nvSpPr>
          <p:spPr>
            <a:xfrm>
              <a:off x="7152863" y="5394098"/>
              <a:ext cx="42623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GB" sz="6000" dirty="0"/>
                <a:t>Tidal Tensor</a:t>
              </a:r>
              <a:endParaRPr lang="en-CA" sz="6000" dirty="0"/>
            </a:p>
          </p:txBody>
        </p:sp>
      </p:grpSp>
      <p:pic>
        <p:nvPicPr>
          <p:cNvPr id="8" name="Picture 2" descr="Image result for earth">
            <a:extLst>
              <a:ext uri="{FF2B5EF4-FFF2-40B4-BE49-F238E27FC236}">
                <a16:creationId xmlns:a16="http://schemas.microsoft.com/office/drawing/2014/main" id="{1991630E-0127-4939-BC06-16504EA2F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6415" y="4486852"/>
            <a:ext cx="8026518" cy="80265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C4C111-3270-4CDA-ABCE-D0709000EA0A}"/>
              </a:ext>
            </a:extLst>
          </p:cNvPr>
          <p:cNvGrpSpPr/>
          <p:nvPr/>
        </p:nvGrpSpPr>
        <p:grpSpPr>
          <a:xfrm>
            <a:off x="7235161" y="47279"/>
            <a:ext cx="5040715" cy="1975097"/>
            <a:chOff x="7235161" y="47279"/>
            <a:chExt cx="5040715" cy="19750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6A34958-B3E1-4479-8716-540E4A430676}"/>
                    </a:ext>
                  </a:extLst>
                </p:cNvPr>
                <p:cNvSpPr txBox="1"/>
                <p:nvPr/>
              </p:nvSpPr>
              <p:spPr>
                <a:xfrm>
                  <a:off x="7235161" y="1186442"/>
                  <a:ext cx="5040715" cy="835934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4000" i="1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4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a14:m>
                  <a:r>
                    <a:rPr lang="en-CA" sz="4000" dirty="0"/>
                    <a:t> 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6A34958-B3E1-4479-8716-540E4A4306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5161" y="1186442"/>
                  <a:ext cx="5040715" cy="83593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568511-E88B-4138-8667-BA684A3AEC89}"/>
                </a:ext>
              </a:extLst>
            </p:cNvPr>
            <p:cNvSpPr txBox="1"/>
            <p:nvPr/>
          </p:nvSpPr>
          <p:spPr>
            <a:xfrm>
              <a:off x="7624325" y="47279"/>
              <a:ext cx="42623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GB" sz="3600" dirty="0"/>
                <a:t>Riemann Tensor (Newtonian Gravity)</a:t>
              </a:r>
              <a:endParaRPr lang="en-CA" sz="36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662A7B-B7F0-4C4E-8979-BECDF7FDF298}"/>
              </a:ext>
            </a:extLst>
          </p:cNvPr>
          <p:cNvGrpSpPr/>
          <p:nvPr/>
        </p:nvGrpSpPr>
        <p:grpSpPr>
          <a:xfrm>
            <a:off x="7529512" y="1971675"/>
            <a:ext cx="4662488" cy="2286077"/>
            <a:chOff x="7529512" y="1971675"/>
            <a:chExt cx="4662488" cy="22860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CFB3963-EACA-4981-81A0-5B141A31CDF2}"/>
                    </a:ext>
                  </a:extLst>
                </p:cNvPr>
                <p:cNvSpPr txBox="1"/>
                <p:nvPr/>
              </p:nvSpPr>
              <p:spPr>
                <a:xfrm>
                  <a:off x="7529512" y="2600247"/>
                  <a:ext cx="4662488" cy="16575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GB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GB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GB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CFB3963-EACA-4981-81A0-5B141A31C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9512" y="2600247"/>
                  <a:ext cx="4662488" cy="16575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A2AE91C-271A-46F6-A484-EE76DC09ADFC}"/>
                </a:ext>
              </a:extLst>
            </p:cNvPr>
            <p:cNvGrpSpPr/>
            <p:nvPr/>
          </p:nvGrpSpPr>
          <p:grpSpPr>
            <a:xfrm>
              <a:off x="10839450" y="1971675"/>
              <a:ext cx="1290636" cy="628572"/>
              <a:chOff x="10839450" y="1971675"/>
              <a:chExt cx="1290636" cy="628572"/>
            </a:xfrm>
          </p:grpSpPr>
          <p:sp>
            <p:nvSpPr>
              <p:cNvPr id="16" name="Right Bracket 15">
                <a:extLst>
                  <a:ext uri="{FF2B5EF4-FFF2-40B4-BE49-F238E27FC236}">
                    <a16:creationId xmlns:a16="http://schemas.microsoft.com/office/drawing/2014/main" id="{25FF774C-DF4E-41F8-B487-B8800B31F912}"/>
                  </a:ext>
                </a:extLst>
              </p:cNvPr>
              <p:cNvSpPr/>
              <p:nvPr/>
            </p:nvSpPr>
            <p:spPr>
              <a:xfrm rot="5400000">
                <a:off x="11410947" y="1400178"/>
                <a:ext cx="147641" cy="1290636"/>
              </a:xfrm>
              <a:prstGeom prst="rightBracket">
                <a:avLst>
                  <a:gd name="adj" fmla="val 49314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F633D3C-246C-4DB6-A0E8-C9065C2B10EF}"/>
                  </a:ext>
                </a:extLst>
              </p:cNvPr>
              <p:cNvCxnSpPr>
                <a:stCxn id="16" idx="2"/>
              </p:cNvCxnSpPr>
              <p:nvPr/>
            </p:nvCxnSpPr>
            <p:spPr>
              <a:xfrm flipH="1">
                <a:off x="11140440" y="2119317"/>
                <a:ext cx="344328" cy="48093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57145B-46F6-4DC4-8AA0-861FE60AC3AF}"/>
              </a:ext>
            </a:extLst>
          </p:cNvPr>
          <p:cNvGrpSpPr/>
          <p:nvPr/>
        </p:nvGrpSpPr>
        <p:grpSpPr>
          <a:xfrm>
            <a:off x="3296766" y="242888"/>
            <a:ext cx="1028700" cy="1028700"/>
            <a:chOff x="3296766" y="242888"/>
            <a:chExt cx="1028700" cy="1028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65C3330-4A8C-4191-92B0-00F2C5AA13C2}"/>
                </a:ext>
              </a:extLst>
            </p:cNvPr>
            <p:cNvSpPr/>
            <p:nvPr/>
          </p:nvSpPr>
          <p:spPr>
            <a:xfrm>
              <a:off x="3296766" y="242888"/>
              <a:ext cx="1028700" cy="10287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EE1F9305-6F86-44F5-93E7-A009479169B5}"/>
                </a:ext>
              </a:extLst>
            </p:cNvPr>
            <p:cNvSpPr/>
            <p:nvPr/>
          </p:nvSpPr>
          <p:spPr>
            <a:xfrm>
              <a:off x="3296766" y="428623"/>
              <a:ext cx="1028700" cy="571502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0F93CE6C-3E85-4C25-A1CD-464243CFE8F7}"/>
                </a:ext>
              </a:extLst>
            </p:cNvPr>
            <p:cNvSpPr/>
            <p:nvPr/>
          </p:nvSpPr>
          <p:spPr>
            <a:xfrm flipV="1">
              <a:off x="3296766" y="511709"/>
              <a:ext cx="1028700" cy="571502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2D35B2-E479-427C-8A91-263B7260D1D1}"/>
              </a:ext>
            </a:extLst>
          </p:cNvPr>
          <p:cNvGrpSpPr/>
          <p:nvPr/>
        </p:nvGrpSpPr>
        <p:grpSpPr>
          <a:xfrm>
            <a:off x="3473537" y="2359782"/>
            <a:ext cx="703734" cy="1571048"/>
            <a:chOff x="3296766" y="242888"/>
            <a:chExt cx="1028700" cy="10287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9ABEAEA-1C8A-4388-A15F-163C620BC008}"/>
                </a:ext>
              </a:extLst>
            </p:cNvPr>
            <p:cNvSpPr/>
            <p:nvPr/>
          </p:nvSpPr>
          <p:spPr>
            <a:xfrm>
              <a:off x="3296766" y="242888"/>
              <a:ext cx="1028700" cy="10287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63EF6D3E-6DF0-4C08-AB19-C3D225861811}"/>
                </a:ext>
              </a:extLst>
            </p:cNvPr>
            <p:cNvSpPr/>
            <p:nvPr/>
          </p:nvSpPr>
          <p:spPr>
            <a:xfrm>
              <a:off x="3296766" y="620365"/>
              <a:ext cx="1028700" cy="314906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7A919297-8EC0-4807-9966-54AE6683A0B5}"/>
                </a:ext>
              </a:extLst>
            </p:cNvPr>
            <p:cNvSpPr/>
            <p:nvPr/>
          </p:nvSpPr>
          <p:spPr>
            <a:xfrm flipV="1">
              <a:off x="3296766" y="640611"/>
              <a:ext cx="1028700" cy="395074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F5967AE-5DEA-4BA1-8280-DADC42E7F2F8}"/>
              </a:ext>
            </a:extLst>
          </p:cNvPr>
          <p:cNvCxnSpPr>
            <a:cxnSpLocks/>
          </p:cNvCxnSpPr>
          <p:nvPr/>
        </p:nvCxnSpPr>
        <p:spPr>
          <a:xfrm>
            <a:off x="4092793" y="3358540"/>
            <a:ext cx="566971" cy="441455"/>
          </a:xfrm>
          <a:prstGeom prst="line">
            <a:avLst/>
          </a:prstGeom>
          <a:ln w="1016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1C82415-5653-455D-ACD0-6665D328C41B}"/>
                  </a:ext>
                </a:extLst>
              </p:cNvPr>
              <p:cNvSpPr txBox="1"/>
              <p:nvPr/>
            </p:nvSpPr>
            <p:spPr>
              <a:xfrm>
                <a:off x="2376134" y="3254318"/>
                <a:ext cx="67928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1C82415-5653-455D-ACD0-6665D328C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134" y="3254318"/>
                <a:ext cx="679289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C2AC5E8-98CC-4145-95CD-802E2218C9F5}"/>
                  </a:ext>
                </a:extLst>
              </p:cNvPr>
              <p:cNvSpPr txBox="1"/>
              <p:nvPr/>
            </p:nvSpPr>
            <p:spPr>
              <a:xfrm>
                <a:off x="4734614" y="3358540"/>
                <a:ext cx="63280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C2AC5E8-98CC-4145-95CD-802E2218C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614" y="3358540"/>
                <a:ext cx="63280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F4C9D7DA-1F4A-4D9C-BCE3-59D2CEBC2012}"/>
              </a:ext>
            </a:extLst>
          </p:cNvPr>
          <p:cNvGrpSpPr/>
          <p:nvPr/>
        </p:nvGrpSpPr>
        <p:grpSpPr>
          <a:xfrm>
            <a:off x="3825404" y="1133546"/>
            <a:ext cx="946591" cy="3613608"/>
            <a:chOff x="3825404" y="1133546"/>
            <a:chExt cx="946591" cy="361360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399A25A-0220-4C7C-A668-A63A88F5D3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5404" y="1534138"/>
              <a:ext cx="0" cy="714688"/>
            </a:xfrm>
            <a:prstGeom prst="line">
              <a:avLst/>
            </a:prstGeom>
            <a:ln w="101600">
              <a:solidFill>
                <a:srgbClr val="FF620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FB811C1-26C4-4C33-99AB-451189488ADE}"/>
                    </a:ext>
                  </a:extLst>
                </p:cNvPr>
                <p:cNvSpPr txBox="1"/>
                <p:nvPr/>
              </p:nvSpPr>
              <p:spPr>
                <a:xfrm>
                  <a:off x="3980561" y="1133546"/>
                  <a:ext cx="791434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FF620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>
                    <a:solidFill>
                      <a:srgbClr val="FF620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FB811C1-26C4-4C33-99AB-451189488A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561" y="1133546"/>
                  <a:ext cx="791434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00D37E2-E25D-45EB-B5CF-DF3D287CB1F2}"/>
                </a:ext>
              </a:extLst>
            </p:cNvPr>
            <p:cNvCxnSpPr>
              <a:cxnSpLocks/>
            </p:cNvCxnSpPr>
            <p:nvPr/>
          </p:nvCxnSpPr>
          <p:spPr>
            <a:xfrm>
              <a:off x="3831283" y="4032466"/>
              <a:ext cx="0" cy="714688"/>
            </a:xfrm>
            <a:prstGeom prst="line">
              <a:avLst/>
            </a:prstGeom>
            <a:ln w="101600">
              <a:solidFill>
                <a:srgbClr val="FF620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3F9590E-363B-43DD-ADA9-FA81FD7BD2EB}"/>
              </a:ext>
            </a:extLst>
          </p:cNvPr>
          <p:cNvCxnSpPr>
            <a:cxnSpLocks/>
          </p:cNvCxnSpPr>
          <p:nvPr/>
        </p:nvCxnSpPr>
        <p:spPr>
          <a:xfrm rot="6300000">
            <a:off x="3043496" y="3376709"/>
            <a:ext cx="566971" cy="441455"/>
          </a:xfrm>
          <a:prstGeom prst="line">
            <a:avLst/>
          </a:prstGeom>
          <a:ln w="1016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39F0D75-13B6-4386-BA84-CAADE91E1482}"/>
                  </a:ext>
                </a:extLst>
              </p:cNvPr>
              <p:cNvSpPr txBox="1"/>
              <p:nvPr/>
            </p:nvSpPr>
            <p:spPr>
              <a:xfrm>
                <a:off x="79694" y="69167"/>
                <a:ext cx="2327637" cy="166750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 sz="3600" b="0" i="0" dirty="0">
                  <a:latin typeface="+mj-lt"/>
                </a:endParaRPr>
              </a:p>
              <a:p>
                <a:r>
                  <a:rPr lang="en-GB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sSup>
                          <m:sSup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/>
                  <a:t>  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39F0D75-13B6-4386-BA84-CAADE91E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4" y="69167"/>
                <a:ext cx="2327637" cy="16675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B9E18CB-08CA-45A9-9B74-F245C5E0E83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1240" y="2346120"/>
              <a:ext cx="8632440" cy="35784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B9E18CB-08CA-45A9-9B74-F245C5E0E8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1880" y="2336760"/>
                <a:ext cx="8651160" cy="3597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20263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671">
        <p159:morph option="byObject"/>
      </p:transition>
    </mc:Choice>
    <mc:Fallback xmlns="">
      <p:transition spd="slow" advTm="446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3B91F6E-096A-4EC0-A51B-529478A10E49}"/>
              </a:ext>
            </a:extLst>
          </p:cNvPr>
          <p:cNvGrpSpPr/>
          <p:nvPr/>
        </p:nvGrpSpPr>
        <p:grpSpPr>
          <a:xfrm>
            <a:off x="675064" y="0"/>
            <a:ext cx="5619476" cy="8684625"/>
            <a:chOff x="675064" y="0"/>
            <a:chExt cx="5619476" cy="86846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93431B-9CD5-4FD0-900F-6091B39FC5DB}"/>
                </a:ext>
              </a:extLst>
            </p:cNvPr>
            <p:cNvGrpSpPr/>
            <p:nvPr/>
          </p:nvGrpSpPr>
          <p:grpSpPr>
            <a:xfrm>
              <a:off x="675064" y="0"/>
              <a:ext cx="4985920" cy="8684625"/>
              <a:chOff x="370264" y="-72573"/>
              <a:chExt cx="4985920" cy="8684625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CE553EED-3C10-41AF-A8C2-70D59B3CF72E}"/>
                  </a:ext>
                </a:extLst>
              </p:cNvPr>
              <p:cNvSpPr/>
              <p:nvPr/>
            </p:nvSpPr>
            <p:spPr>
              <a:xfrm rot="15785733">
                <a:off x="-2114220" y="2411911"/>
                <a:ext cx="8684625" cy="3715657"/>
              </a:xfrm>
              <a:prstGeom prst="arc">
                <a:avLst>
                  <a:gd name="adj1" fmla="val 13892313"/>
                  <a:gd name="adj2" fmla="val 20409365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42F4F38F-A17C-49F7-AA4D-FEE6B5FD191D}"/>
                  </a:ext>
                </a:extLst>
              </p:cNvPr>
              <p:cNvSpPr/>
              <p:nvPr/>
            </p:nvSpPr>
            <p:spPr>
              <a:xfrm rot="16370606">
                <a:off x="-775276" y="2473596"/>
                <a:ext cx="6834051" cy="3715657"/>
              </a:xfrm>
              <a:prstGeom prst="arc">
                <a:avLst>
                  <a:gd name="adj1" fmla="val 13892313"/>
                  <a:gd name="adj2" fmla="val 20710424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379191BD-8AC9-4F20-AA5B-C4CB2FFD2D89}"/>
                  </a:ext>
                </a:extLst>
              </p:cNvPr>
              <p:cNvSpPr/>
              <p:nvPr/>
            </p:nvSpPr>
            <p:spPr>
              <a:xfrm rot="17095619">
                <a:off x="160421" y="2759632"/>
                <a:ext cx="5929861" cy="3715657"/>
              </a:xfrm>
              <a:prstGeom prst="arc">
                <a:avLst>
                  <a:gd name="adj1" fmla="val 13892313"/>
                  <a:gd name="adj2" fmla="val 20855953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FC1FC3B9-950E-4A0E-B921-337CC52DECEE}"/>
                  </a:ext>
                </a:extLst>
              </p:cNvPr>
              <p:cNvSpPr/>
              <p:nvPr/>
            </p:nvSpPr>
            <p:spPr>
              <a:xfrm rot="18132418">
                <a:off x="951909" y="3237586"/>
                <a:ext cx="5092893" cy="3715657"/>
              </a:xfrm>
              <a:prstGeom prst="arc">
                <a:avLst>
                  <a:gd name="adj1" fmla="val 13892313"/>
                  <a:gd name="adj2" fmla="val 298940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68BC8A2-4961-4380-BCBD-4FFDE70235E5}"/>
                </a:ext>
              </a:extLst>
            </p:cNvPr>
            <p:cNvSpPr/>
            <p:nvPr/>
          </p:nvSpPr>
          <p:spPr>
            <a:xfrm>
              <a:off x="3803155" y="2451232"/>
              <a:ext cx="2491385" cy="12999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F4C7DD-8008-46FD-95FA-746E7642ACEE}"/>
              </a:ext>
            </a:extLst>
          </p:cNvPr>
          <p:cNvGrpSpPr/>
          <p:nvPr/>
        </p:nvGrpSpPr>
        <p:grpSpPr>
          <a:xfrm>
            <a:off x="-305389" y="2080073"/>
            <a:ext cx="3480247" cy="3706570"/>
            <a:chOff x="-305389" y="2080073"/>
            <a:chExt cx="3480247" cy="3706570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002BF8B7-EF0E-4821-8B76-8E5EAD53E1B5}"/>
                </a:ext>
              </a:extLst>
            </p:cNvPr>
            <p:cNvSpPr/>
            <p:nvPr/>
          </p:nvSpPr>
          <p:spPr>
            <a:xfrm rot="21441121">
              <a:off x="283921" y="4521353"/>
              <a:ext cx="1780948" cy="1265290"/>
            </a:xfrm>
            <a:prstGeom prst="arc">
              <a:avLst>
                <a:gd name="adj1" fmla="val 13892313"/>
                <a:gd name="adj2" fmla="val 20409365"/>
              </a:avLst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7932AD33-1129-4FF6-8310-89F9D1621464}"/>
                </a:ext>
              </a:extLst>
            </p:cNvPr>
            <p:cNvSpPr/>
            <p:nvPr/>
          </p:nvSpPr>
          <p:spPr>
            <a:xfrm rot="303124">
              <a:off x="-159658" y="3339450"/>
              <a:ext cx="2690202" cy="1911277"/>
            </a:xfrm>
            <a:prstGeom prst="arc">
              <a:avLst>
                <a:gd name="adj1" fmla="val 13892313"/>
                <a:gd name="adj2" fmla="val 20409365"/>
              </a:avLst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3C83AD56-98AE-4E4A-9771-716E7254675D}"/>
                </a:ext>
              </a:extLst>
            </p:cNvPr>
            <p:cNvSpPr/>
            <p:nvPr/>
          </p:nvSpPr>
          <p:spPr>
            <a:xfrm rot="440530">
              <a:off x="-305389" y="2080073"/>
              <a:ext cx="3480247" cy="2472572"/>
            </a:xfrm>
            <a:prstGeom prst="arc">
              <a:avLst>
                <a:gd name="adj1" fmla="val 13892313"/>
                <a:gd name="adj2" fmla="val 20960781"/>
              </a:avLst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3B0175-FEE1-4474-AAC0-6612371FD6C9}"/>
              </a:ext>
            </a:extLst>
          </p:cNvPr>
          <p:cNvGrpSpPr/>
          <p:nvPr/>
        </p:nvGrpSpPr>
        <p:grpSpPr>
          <a:xfrm>
            <a:off x="420914" y="1378857"/>
            <a:ext cx="3294743" cy="3278545"/>
            <a:chOff x="420914" y="1378857"/>
            <a:chExt cx="3294743" cy="327854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BA56E9A-B707-467E-B2C9-CB649CFD47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914" y="3497944"/>
              <a:ext cx="286679" cy="1159458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253A1F-250D-4538-9D7B-881663378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2851" y="2104571"/>
              <a:ext cx="170520" cy="1268317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2CF236D-FE84-471A-B1DD-AA14027D96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0908" y="1378857"/>
              <a:ext cx="1164749" cy="1072375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022737-B938-4859-AEDA-F65307A7BE9E}"/>
              </a:ext>
            </a:extLst>
          </p:cNvPr>
          <p:cNvGrpSpPr/>
          <p:nvPr/>
        </p:nvGrpSpPr>
        <p:grpSpPr>
          <a:xfrm>
            <a:off x="671308" y="2429466"/>
            <a:ext cx="2623435" cy="2206169"/>
            <a:chOff x="671308" y="2429466"/>
            <a:chExt cx="2623435" cy="2206169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D80BC1-580A-454F-88AE-F66F6F11AF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308" y="4310743"/>
              <a:ext cx="504349" cy="32489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53E2A02-316B-433E-8651-362C902D3D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36" y="3322093"/>
              <a:ext cx="816407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F0D0BF9-8F7C-4819-B3C3-ED7E567AFB1B}"/>
                </a:ext>
              </a:extLst>
            </p:cNvPr>
            <p:cNvCxnSpPr>
              <a:cxnSpLocks/>
            </p:cNvCxnSpPr>
            <p:nvPr/>
          </p:nvCxnSpPr>
          <p:spPr>
            <a:xfrm>
              <a:off x="2558164" y="2429466"/>
              <a:ext cx="736579" cy="60402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3226816-CFFD-4F8B-AA19-8362B897E109}"/>
              </a:ext>
            </a:extLst>
          </p:cNvPr>
          <p:cNvSpPr txBox="1"/>
          <p:nvPr/>
        </p:nvSpPr>
        <p:spPr>
          <a:xfrm>
            <a:off x="89670" y="89406"/>
            <a:ext cx="5000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Geodesic Deviation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C1E43A-FAA8-4345-82C3-476189140867}"/>
                  </a:ext>
                </a:extLst>
              </p:cNvPr>
              <p:cNvSpPr txBox="1"/>
              <p:nvPr/>
            </p:nvSpPr>
            <p:spPr>
              <a:xfrm>
                <a:off x="26504" y="2702609"/>
                <a:ext cx="796565" cy="102419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C1E43A-FAA8-4345-82C3-476189140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" y="2702609"/>
                <a:ext cx="796565" cy="1024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1E1306-3FA4-406F-93E7-D6B3438B8BA9}"/>
                  </a:ext>
                </a:extLst>
              </p:cNvPr>
              <p:cNvSpPr txBox="1"/>
              <p:nvPr/>
            </p:nvSpPr>
            <p:spPr>
              <a:xfrm>
                <a:off x="1520685" y="2404435"/>
                <a:ext cx="768928" cy="102419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1E1306-3FA4-406F-93E7-D6B3438B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685" y="2404435"/>
                <a:ext cx="768928" cy="1024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CB77BD-A63B-4754-B962-DE72759024D6}"/>
                  </a:ext>
                </a:extLst>
              </p:cNvPr>
              <p:cNvSpPr txBox="1"/>
              <p:nvPr/>
            </p:nvSpPr>
            <p:spPr>
              <a:xfrm>
                <a:off x="5435861" y="208788"/>
                <a:ext cx="6135201" cy="1137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GB" sz="4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CB77BD-A63B-4754-B962-DE727590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861" y="208788"/>
                <a:ext cx="6135201" cy="11378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3B3C667-FCCA-497C-8593-413A622DAD02}"/>
                  </a:ext>
                </a:extLst>
              </p:cNvPr>
              <p:cNvSpPr txBox="1"/>
              <p:nvPr/>
            </p:nvSpPr>
            <p:spPr>
              <a:xfrm>
                <a:off x="5324063" y="3372888"/>
                <a:ext cx="6701408" cy="3236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Sup>
                        <m:sSub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⃗"/>
                          <m:ctrlP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⃗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3B3C667-FCCA-497C-8593-413A622DA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063" y="3372888"/>
                <a:ext cx="6701408" cy="32366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D452B44-0206-4F18-A405-3BFE2DB836EA}"/>
                  </a:ext>
                </a:extLst>
              </p:cNvPr>
              <p:cNvSpPr txBox="1"/>
              <p:nvPr/>
            </p:nvSpPr>
            <p:spPr>
              <a:xfrm>
                <a:off x="4200231" y="1527741"/>
                <a:ext cx="7991186" cy="153657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Geodesics in </a:t>
                </a:r>
                <a:r>
                  <a:rPr lang="en-GB" sz="4000" u="sng" dirty="0">
                    <a:solidFill>
                      <a:srgbClr val="FF0000"/>
                    </a:solidFill>
                  </a:rPr>
                  <a:t>space</a:t>
                </a:r>
                <a:r>
                  <a:rPr lang="en-GB" sz="4000" dirty="0"/>
                  <a:t> direction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0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endParaRPr lang="en-CA" sz="4000" dirty="0"/>
              </a:p>
              <a:p>
                <a:r>
                  <a:rPr lang="en-GB" sz="4000" dirty="0"/>
                  <a:t>Separation in space  direction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D452B44-0206-4F18-A405-3BFE2DB83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231" y="1527741"/>
                <a:ext cx="7991186" cy="1536574"/>
              </a:xfrm>
              <a:prstGeom prst="rect">
                <a:avLst/>
              </a:prstGeom>
              <a:blipFill>
                <a:blip r:embed="rId8"/>
                <a:stretch>
                  <a:fillRect l="-2670" t="-1984" b="-1349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9ECAECB-5897-42D6-BA36-DFD011BC143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37880" y="1522440"/>
              <a:ext cx="9822960" cy="4784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9ECAECB-5897-42D6-BA36-DFD011BC14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28520" y="1513080"/>
                <a:ext cx="9841680" cy="4803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3338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385">
        <p:fade/>
      </p:transition>
    </mc:Choice>
    <mc:Fallback xmlns="">
      <p:transition spd="med" advTm="343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ilky Way, Stars, Night Sky, Night, Starry Sky, Sky">
            <a:extLst>
              <a:ext uri="{FF2B5EF4-FFF2-40B4-BE49-F238E27FC236}">
                <a16:creationId xmlns:a16="http://schemas.microsoft.com/office/drawing/2014/main" id="{3622182E-446F-430F-95B7-46E2569B4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08"/>
          <a:stretch/>
        </p:blipFill>
        <p:spPr bwMode="auto">
          <a:xfrm>
            <a:off x="-58056" y="1051242"/>
            <a:ext cx="6229350" cy="584951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earth">
            <a:extLst>
              <a:ext uri="{FF2B5EF4-FFF2-40B4-BE49-F238E27FC236}">
                <a16:creationId xmlns:a16="http://schemas.microsoft.com/office/drawing/2014/main" id="{8D9BB2F8-81B5-4217-BE49-19CDFECEA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063" y="2767440"/>
            <a:ext cx="2417112" cy="2417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AB8D09-E9C4-4D61-9C92-FF0A216075BC}"/>
                  </a:ext>
                </a:extLst>
              </p:cNvPr>
              <p:cNvSpPr txBox="1"/>
              <p:nvPr/>
            </p:nvSpPr>
            <p:spPr>
              <a:xfrm>
                <a:off x="2337073" y="3226067"/>
                <a:ext cx="1439091" cy="861774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Inside Earth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32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AB8D09-E9C4-4D61-9C92-FF0A21607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073" y="3226067"/>
                <a:ext cx="1439091" cy="861774"/>
              </a:xfrm>
              <a:prstGeom prst="rect">
                <a:avLst/>
              </a:prstGeom>
              <a:blipFill>
                <a:blip r:embed="rId5"/>
                <a:stretch>
                  <a:fillRect t="-3521"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6081B6-19A9-4739-A863-9B6881DC36C4}"/>
                  </a:ext>
                </a:extLst>
              </p:cNvPr>
              <p:cNvSpPr txBox="1"/>
              <p:nvPr/>
            </p:nvSpPr>
            <p:spPr>
              <a:xfrm>
                <a:off x="419192" y="1593079"/>
                <a:ext cx="1589223" cy="135421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Outside Earth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GB" sz="3200" b="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GB" sz="32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6081B6-19A9-4739-A863-9B6881DC3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92" y="1593079"/>
                <a:ext cx="1589223" cy="1354217"/>
              </a:xfrm>
              <a:prstGeom prst="rect">
                <a:avLst/>
              </a:prstGeom>
              <a:blipFill>
                <a:blip r:embed="rId6"/>
                <a:stretch>
                  <a:fillRect t="-2252"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72583B-CD63-49EA-94C9-E716BCE65AC3}"/>
                  </a:ext>
                </a:extLst>
              </p:cNvPr>
              <p:cNvSpPr txBox="1"/>
              <p:nvPr/>
            </p:nvSpPr>
            <p:spPr>
              <a:xfrm>
                <a:off x="2182495" y="4087841"/>
                <a:ext cx="1748246" cy="584775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32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72583B-CD63-49EA-94C9-E716BCE65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495" y="4087841"/>
                <a:ext cx="174824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347811-B288-40DE-AC5E-7CD91F9C7689}"/>
                  </a:ext>
                </a:extLst>
              </p:cNvPr>
              <p:cNvSpPr txBox="1"/>
              <p:nvPr/>
            </p:nvSpPr>
            <p:spPr>
              <a:xfrm>
                <a:off x="123998" y="161033"/>
                <a:ext cx="5531842" cy="8617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5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54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5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347811-B288-40DE-AC5E-7CD91F9C7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98" y="161033"/>
                <a:ext cx="5531842" cy="8617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B20B33-7763-4732-ADAF-419EA070EAE8}"/>
                  </a:ext>
                </a:extLst>
              </p:cNvPr>
              <p:cNvSpPr txBox="1"/>
              <p:nvPr/>
            </p:nvSpPr>
            <p:spPr>
              <a:xfrm>
                <a:off x="2205641" y="1552106"/>
                <a:ext cx="3450199" cy="96430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Outside Earth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B20B33-7763-4732-ADAF-419EA070E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641" y="1552106"/>
                <a:ext cx="3450199" cy="964303"/>
              </a:xfrm>
              <a:prstGeom prst="rect">
                <a:avLst/>
              </a:prstGeom>
              <a:blipFill>
                <a:blip r:embed="rId9"/>
                <a:stretch>
                  <a:fillRect t="-3797"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C51B51-01A6-4041-9E63-6BD1D0096DAC}"/>
                  </a:ext>
                </a:extLst>
              </p:cNvPr>
              <p:cNvSpPr txBox="1"/>
              <p:nvPr/>
            </p:nvSpPr>
            <p:spPr>
              <a:xfrm>
                <a:off x="5962712" y="133380"/>
                <a:ext cx="6229350" cy="1200329"/>
              </a:xfrm>
              <a:prstGeom prst="rect">
                <a:avLst/>
              </a:prstGeom>
              <a:noFill/>
              <a:effectLst>
                <a:softEdge rad="63500"/>
              </a:effectLst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3600" dirty="0"/>
                  <a:t> does </a:t>
                </a:r>
                <a:r>
                  <a:rPr lang="en-GB" sz="3600" u="sng" dirty="0"/>
                  <a:t>NOT</a:t>
                </a:r>
                <a:r>
                  <a:rPr lang="en-GB" sz="3600" dirty="0"/>
                  <a:t> mean spacetime is flat outside Earth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C51B51-01A6-4041-9E63-6BD1D0096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712" y="133380"/>
                <a:ext cx="6229350" cy="1200329"/>
              </a:xfrm>
              <a:prstGeom prst="rect">
                <a:avLst/>
              </a:prstGeom>
              <a:blipFill>
                <a:blip r:embed="rId10"/>
                <a:stretch>
                  <a:fillRect l="-2642" t="-8122" r="-2935" b="-18274"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96D376-91F7-431B-B6D9-636FA0301E2A}"/>
                  </a:ext>
                </a:extLst>
              </p:cNvPr>
              <p:cNvSpPr txBox="1"/>
              <p:nvPr/>
            </p:nvSpPr>
            <p:spPr>
              <a:xfrm>
                <a:off x="5962712" y="2620611"/>
                <a:ext cx="6171232" cy="4104009"/>
              </a:xfrm>
              <a:prstGeom prst="rect">
                <a:avLst/>
              </a:prstGeom>
              <a:noFill/>
              <a:effectLst>
                <a:softEdge rad="63500"/>
              </a:effectLst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600" dirty="0"/>
                  <a:t>Ricci Tensor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GB" sz="3600" dirty="0"/>
                  <a:t> </a:t>
                </a:r>
                <a:r>
                  <a:rPr lang="en-GB" sz="3600" u="sng" dirty="0"/>
                  <a:t>cannot</a:t>
                </a:r>
                <a:r>
                  <a:rPr lang="en-GB" sz="3600" dirty="0"/>
                  <a:t> detect changes in shape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600" dirty="0"/>
                  <a:t>Ricci Tensor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GB" sz="3600" dirty="0"/>
                  <a:t> can only detect changes in </a:t>
                </a:r>
                <a:r>
                  <a:rPr lang="en-GB" sz="3600" u="sng" dirty="0"/>
                  <a:t>volume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600" dirty="0"/>
                  <a:t>Tidal forces don’t cause immediate change in volume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3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GB" sz="3600" dirty="0"/>
                  <a:t> cannot see tidal forces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96D376-91F7-431B-B6D9-636FA0301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712" y="2620611"/>
                <a:ext cx="6171232" cy="4104009"/>
              </a:xfrm>
              <a:prstGeom prst="rect">
                <a:avLst/>
              </a:prstGeom>
              <a:blipFill>
                <a:blip r:embed="rId11"/>
                <a:stretch>
                  <a:fillRect l="-2668" t="-2229" r="-2075" b="-3863"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A548895-4ACB-42DD-83C1-CB254614490C}"/>
              </a:ext>
            </a:extLst>
          </p:cNvPr>
          <p:cNvGrpSpPr/>
          <p:nvPr/>
        </p:nvGrpSpPr>
        <p:grpSpPr>
          <a:xfrm>
            <a:off x="7109129" y="1436454"/>
            <a:ext cx="4043000" cy="1092012"/>
            <a:chOff x="7109129" y="1436454"/>
            <a:chExt cx="4043000" cy="109201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5621EB7-9B28-4ECF-9864-83D4B80C2467}"/>
                </a:ext>
              </a:extLst>
            </p:cNvPr>
            <p:cNvGrpSpPr/>
            <p:nvPr/>
          </p:nvGrpSpPr>
          <p:grpSpPr>
            <a:xfrm>
              <a:off x="7109129" y="1657375"/>
              <a:ext cx="689367" cy="689368"/>
              <a:chOff x="3296766" y="242888"/>
              <a:chExt cx="1028700" cy="10287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380A6E9-0299-4163-9FE4-C42A784C60AC}"/>
                  </a:ext>
                </a:extLst>
              </p:cNvPr>
              <p:cNvSpPr/>
              <p:nvPr/>
            </p:nvSpPr>
            <p:spPr>
              <a:xfrm>
                <a:off x="3296766" y="242888"/>
                <a:ext cx="1028700" cy="10287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68AECA2E-9E08-4222-85FF-6B3DBB224DEB}"/>
                  </a:ext>
                </a:extLst>
              </p:cNvPr>
              <p:cNvSpPr/>
              <p:nvPr/>
            </p:nvSpPr>
            <p:spPr>
              <a:xfrm>
                <a:off x="3296766" y="428623"/>
                <a:ext cx="1028700" cy="571502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10B726DC-0B59-4B6A-ACF2-D32D5EBA9FE7}"/>
                  </a:ext>
                </a:extLst>
              </p:cNvPr>
              <p:cNvSpPr/>
              <p:nvPr/>
            </p:nvSpPr>
            <p:spPr>
              <a:xfrm flipV="1">
                <a:off x="3296766" y="511709"/>
                <a:ext cx="1028700" cy="571502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AC0FBEC-7DD4-4F47-BDF4-E9692ED9B7C4}"/>
                </a:ext>
              </a:extLst>
            </p:cNvPr>
            <p:cNvGrpSpPr/>
            <p:nvPr/>
          </p:nvGrpSpPr>
          <p:grpSpPr>
            <a:xfrm>
              <a:off x="10680533" y="1475652"/>
              <a:ext cx="471596" cy="1052814"/>
              <a:chOff x="3296766" y="242888"/>
              <a:chExt cx="1028700" cy="10287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A946155-420F-4C98-9EB8-6AC42C70EEDB}"/>
                  </a:ext>
                </a:extLst>
              </p:cNvPr>
              <p:cNvSpPr/>
              <p:nvPr/>
            </p:nvSpPr>
            <p:spPr>
              <a:xfrm>
                <a:off x="3296766" y="242888"/>
                <a:ext cx="1028700" cy="10287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CB796D7B-FCAC-4A05-A544-8FD4D496F412}"/>
                  </a:ext>
                </a:extLst>
              </p:cNvPr>
              <p:cNvSpPr/>
              <p:nvPr/>
            </p:nvSpPr>
            <p:spPr>
              <a:xfrm>
                <a:off x="3296766" y="620365"/>
                <a:ext cx="1028700" cy="314906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1FE7751D-62E8-4127-ABE2-50141279B955}"/>
                  </a:ext>
                </a:extLst>
              </p:cNvPr>
              <p:cNvSpPr/>
              <p:nvPr/>
            </p:nvSpPr>
            <p:spPr>
              <a:xfrm flipV="1">
                <a:off x="3296766" y="640611"/>
                <a:ext cx="1028700" cy="395074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C00AB167-8A1D-44C5-BFEA-60811C7B0AD1}"/>
                </a:ext>
              </a:extLst>
            </p:cNvPr>
            <p:cNvSpPr/>
            <p:nvPr/>
          </p:nvSpPr>
          <p:spPr>
            <a:xfrm>
              <a:off x="8093011" y="1739115"/>
              <a:ext cx="2293007" cy="56801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8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FFBAD7-F22A-4CBD-AD6B-CEFE8DF66C85}"/>
                </a:ext>
              </a:extLst>
            </p:cNvPr>
            <p:cNvSpPr txBox="1"/>
            <p:nvPr/>
          </p:nvSpPr>
          <p:spPr>
            <a:xfrm>
              <a:off x="8364900" y="1436454"/>
              <a:ext cx="1575437" cy="461665"/>
            </a:xfrm>
            <a:prstGeom prst="rect">
              <a:avLst/>
            </a:prstGeom>
            <a:noFill/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tidal forces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A175E2B-1576-426C-ADBE-CA2ADBF9C81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2680" y="1789200"/>
              <a:ext cx="5036400" cy="112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A175E2B-1576-426C-ADBE-CA2ADBF9C8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3320" y="1779840"/>
                <a:ext cx="5055120" cy="1143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548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48"/>
    </mc:Choice>
    <mc:Fallback xmlns="">
      <p:transition spd="slow" advTm="57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72BF72-B343-434D-9AD8-782E2EF8EE9F}"/>
              </a:ext>
            </a:extLst>
          </p:cNvPr>
          <p:cNvSpPr txBox="1"/>
          <p:nvPr/>
        </p:nvSpPr>
        <p:spPr>
          <a:xfrm>
            <a:off x="118054" y="115788"/>
            <a:ext cx="7973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0" dirty="0"/>
              <a:t>Recall: Riemann Curvature Tensor: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6BD9183-0579-46B1-B3B8-7C682D882627}"/>
              </a:ext>
            </a:extLst>
          </p:cNvPr>
          <p:cNvCxnSpPr>
            <a:cxnSpLocks/>
          </p:cNvCxnSpPr>
          <p:nvPr/>
        </p:nvCxnSpPr>
        <p:spPr>
          <a:xfrm flipV="1">
            <a:off x="6719325" y="2291914"/>
            <a:ext cx="4189770" cy="705420"/>
          </a:xfrm>
          <a:prstGeom prst="straightConnector1">
            <a:avLst/>
          </a:prstGeom>
          <a:ln w="1143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875A76-52DE-466F-8A72-A1E5A03D0024}"/>
              </a:ext>
            </a:extLst>
          </p:cNvPr>
          <p:cNvCxnSpPr>
            <a:cxnSpLocks/>
          </p:cNvCxnSpPr>
          <p:nvPr/>
        </p:nvCxnSpPr>
        <p:spPr>
          <a:xfrm flipV="1">
            <a:off x="5671883" y="4440103"/>
            <a:ext cx="4189770" cy="705420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D69FADB-0E48-4DFE-AEEC-E2CCB5D052FB}"/>
                  </a:ext>
                </a:extLst>
              </p:cNvPr>
              <p:cNvSpPr txBox="1"/>
              <p:nvPr/>
            </p:nvSpPr>
            <p:spPr>
              <a:xfrm>
                <a:off x="7603449" y="4817804"/>
                <a:ext cx="1090875" cy="14729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D69FADB-0E48-4DFE-AEEC-E2CCB5D05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449" y="4817804"/>
                <a:ext cx="1090875" cy="14729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7CA05F8-C0A4-4149-A0F4-C1A15DFE56A7}"/>
              </a:ext>
            </a:extLst>
          </p:cNvPr>
          <p:cNvCxnSpPr>
            <a:cxnSpLocks/>
          </p:cNvCxnSpPr>
          <p:nvPr/>
        </p:nvCxnSpPr>
        <p:spPr>
          <a:xfrm flipV="1">
            <a:off x="5671883" y="2933205"/>
            <a:ext cx="1154324" cy="2212318"/>
          </a:xfrm>
          <a:prstGeom prst="straightConnector1">
            <a:avLst/>
          </a:prstGeom>
          <a:ln w="1143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F8FEF7F-E5A1-4CCC-A721-AF152A34106A}"/>
              </a:ext>
            </a:extLst>
          </p:cNvPr>
          <p:cNvCxnSpPr>
            <a:cxnSpLocks/>
          </p:cNvCxnSpPr>
          <p:nvPr/>
        </p:nvCxnSpPr>
        <p:spPr>
          <a:xfrm flipV="1">
            <a:off x="9776147" y="2322561"/>
            <a:ext cx="1154324" cy="2212318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FA1693-F645-42BF-8591-58C0F7606A5B}"/>
                  </a:ext>
                </a:extLst>
              </p:cNvPr>
              <p:cNvSpPr txBox="1"/>
              <p:nvPr/>
            </p:nvSpPr>
            <p:spPr>
              <a:xfrm>
                <a:off x="10984020" y="3032595"/>
                <a:ext cx="1431802" cy="14729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CA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FA1693-F645-42BF-8591-58C0F7606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4020" y="3032595"/>
                <a:ext cx="1431802" cy="1472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3B2496DE-9E37-45C2-80E1-779B97C9FB8C}"/>
              </a:ext>
            </a:extLst>
          </p:cNvPr>
          <p:cNvGrpSpPr/>
          <p:nvPr/>
        </p:nvGrpSpPr>
        <p:grpSpPr>
          <a:xfrm>
            <a:off x="4693208" y="2537488"/>
            <a:ext cx="1863815" cy="2661020"/>
            <a:chOff x="651834" y="3114449"/>
            <a:chExt cx="1660977" cy="237142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6B4040D-552F-4144-941B-F57F952BAEC5}"/>
                </a:ext>
              </a:extLst>
            </p:cNvPr>
            <p:cNvCxnSpPr>
              <a:cxnSpLocks/>
            </p:cNvCxnSpPr>
            <p:nvPr/>
          </p:nvCxnSpPr>
          <p:spPr>
            <a:xfrm rot="6146532" flipH="1">
              <a:off x="1383698" y="3181584"/>
              <a:ext cx="996248" cy="861978"/>
            </a:xfrm>
            <a:prstGeom prst="straightConnector1">
              <a:avLst/>
            </a:prstGeom>
            <a:ln w="152400">
              <a:solidFill>
                <a:srgbClr val="4F522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438DC4F-DE8F-4E01-9FEF-CC7D6040C9CD}"/>
                </a:ext>
              </a:extLst>
            </p:cNvPr>
            <p:cNvCxnSpPr>
              <a:cxnSpLocks/>
            </p:cNvCxnSpPr>
            <p:nvPr/>
          </p:nvCxnSpPr>
          <p:spPr>
            <a:xfrm rot="5499979" flipH="1">
              <a:off x="960999" y="3836266"/>
              <a:ext cx="996248" cy="861978"/>
            </a:xfrm>
            <a:prstGeom prst="straightConnector1">
              <a:avLst/>
            </a:prstGeom>
            <a:ln w="152400">
              <a:solidFill>
                <a:srgbClr val="95692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2F47785-AADB-4DCB-B7CD-E5F6BF65BE84}"/>
                </a:ext>
              </a:extLst>
            </p:cNvPr>
            <p:cNvCxnSpPr>
              <a:cxnSpLocks/>
            </p:cNvCxnSpPr>
            <p:nvPr/>
          </p:nvCxnSpPr>
          <p:spPr>
            <a:xfrm rot="4784668" flipH="1">
              <a:off x="584699" y="4556759"/>
              <a:ext cx="996248" cy="861978"/>
            </a:xfrm>
            <a:prstGeom prst="straightConnector1">
              <a:avLst/>
            </a:prstGeom>
            <a:ln w="152400">
              <a:solidFill>
                <a:srgbClr val="CF403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2EC5931-C8E1-4680-A86E-E83969A3086F}"/>
              </a:ext>
            </a:extLst>
          </p:cNvPr>
          <p:cNvGrpSpPr/>
          <p:nvPr/>
        </p:nvGrpSpPr>
        <p:grpSpPr>
          <a:xfrm>
            <a:off x="9980203" y="1015663"/>
            <a:ext cx="1628383" cy="2403861"/>
            <a:chOff x="5363448" y="1758243"/>
            <a:chExt cx="1451167" cy="2142250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8756CBA-EC62-493F-8DB1-57BB8B8D8FB3}"/>
                </a:ext>
              </a:extLst>
            </p:cNvPr>
            <p:cNvCxnSpPr>
              <a:cxnSpLocks/>
            </p:cNvCxnSpPr>
            <p:nvPr/>
          </p:nvCxnSpPr>
          <p:spPr>
            <a:xfrm rot="13117556">
              <a:off x="6205241" y="2543804"/>
              <a:ext cx="0" cy="1356689"/>
            </a:xfrm>
            <a:prstGeom prst="straightConnector1">
              <a:avLst/>
            </a:prstGeom>
            <a:ln w="152400">
              <a:solidFill>
                <a:srgbClr val="9C9EE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AAA97FE-A787-4B5D-8C78-79111613DB13}"/>
                </a:ext>
              </a:extLst>
            </p:cNvPr>
            <p:cNvCxnSpPr>
              <a:cxnSpLocks/>
            </p:cNvCxnSpPr>
            <p:nvPr/>
          </p:nvCxnSpPr>
          <p:spPr>
            <a:xfrm rot="13891787">
              <a:off x="6041793" y="3151961"/>
              <a:ext cx="0" cy="1356689"/>
            </a:xfrm>
            <a:prstGeom prst="straightConnector1">
              <a:avLst/>
            </a:prstGeom>
            <a:ln w="152400">
              <a:solidFill>
                <a:srgbClr val="9FD9DD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F75C927-586C-44A7-854D-D68390BCB5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8708" y="1758243"/>
              <a:ext cx="625907" cy="1159602"/>
            </a:xfrm>
            <a:prstGeom prst="straightConnector1">
              <a:avLst/>
            </a:prstGeom>
            <a:ln w="152400">
              <a:solidFill>
                <a:srgbClr val="92D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6621C97-F467-4E99-90B2-30D576E61806}"/>
              </a:ext>
            </a:extLst>
          </p:cNvPr>
          <p:cNvGrpSpPr/>
          <p:nvPr/>
        </p:nvGrpSpPr>
        <p:grpSpPr>
          <a:xfrm>
            <a:off x="6060590" y="1027651"/>
            <a:ext cx="3698625" cy="1886386"/>
            <a:chOff x="1870405" y="1768926"/>
            <a:chExt cx="3296106" cy="168109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079CDCB-B31A-4024-989D-CE6F0DC47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3648" y="1768926"/>
              <a:ext cx="322863" cy="1372738"/>
            </a:xfrm>
            <a:prstGeom prst="straightConnector1">
              <a:avLst/>
            </a:prstGeom>
            <a:ln w="152400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88C3998-CDEA-43DC-B877-CE3477BBAD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3073" y="2059486"/>
              <a:ext cx="57454" cy="1250246"/>
            </a:xfrm>
            <a:prstGeom prst="straightConnector1">
              <a:avLst/>
            </a:prstGeom>
            <a:ln w="152400">
              <a:solidFill>
                <a:schemeClr val="accent6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15A4315-8F29-4632-A23F-E4EF61B3CE2C}"/>
                </a:ext>
              </a:extLst>
            </p:cNvPr>
            <p:cNvCxnSpPr>
              <a:cxnSpLocks/>
            </p:cNvCxnSpPr>
            <p:nvPr/>
          </p:nvCxnSpPr>
          <p:spPr>
            <a:xfrm rot="6785385" flipH="1">
              <a:off x="1803270" y="2520905"/>
              <a:ext cx="996248" cy="861978"/>
            </a:xfrm>
            <a:prstGeom prst="straightConnector1">
              <a:avLst/>
            </a:prstGeom>
            <a:ln w="152400">
              <a:solidFill>
                <a:srgbClr val="1D2C1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A33FE11-1C1A-4195-B824-F6E1AF5D8187}"/>
              </a:ext>
            </a:extLst>
          </p:cNvPr>
          <p:cNvGrpSpPr/>
          <p:nvPr/>
        </p:nvGrpSpPr>
        <p:grpSpPr>
          <a:xfrm>
            <a:off x="7443542" y="3839480"/>
            <a:ext cx="3809495" cy="1267775"/>
            <a:chOff x="3102851" y="4274746"/>
            <a:chExt cx="3394910" cy="1129804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081617E-7733-4CA2-B1AC-B7396BB40869}"/>
                </a:ext>
              </a:extLst>
            </p:cNvPr>
            <p:cNvCxnSpPr>
              <a:cxnSpLocks/>
            </p:cNvCxnSpPr>
            <p:nvPr/>
          </p:nvCxnSpPr>
          <p:spPr>
            <a:xfrm rot="17837953">
              <a:off x="2864520" y="4515086"/>
              <a:ext cx="1127795" cy="651133"/>
            </a:xfrm>
            <a:prstGeom prst="straightConnector1">
              <a:avLst/>
            </a:prstGeom>
            <a:ln w="1524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88BF6A6-DC3A-4F9E-B36A-63E9E07952DE}"/>
                </a:ext>
              </a:extLst>
            </p:cNvPr>
            <p:cNvCxnSpPr>
              <a:cxnSpLocks/>
            </p:cNvCxnSpPr>
            <p:nvPr/>
          </p:nvCxnSpPr>
          <p:spPr>
            <a:xfrm rot="14855288">
              <a:off x="5819417" y="3880401"/>
              <a:ext cx="0" cy="1356689"/>
            </a:xfrm>
            <a:prstGeom prst="straightConnector1">
              <a:avLst/>
            </a:prstGeom>
            <a:ln w="1524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05A6450-D461-4813-BAF4-8E22A410900C}"/>
                </a:ext>
              </a:extLst>
            </p:cNvPr>
            <p:cNvCxnSpPr>
              <a:cxnSpLocks/>
            </p:cNvCxnSpPr>
            <p:nvPr/>
          </p:nvCxnSpPr>
          <p:spPr>
            <a:xfrm rot="16609200">
              <a:off x="4379197" y="4109353"/>
              <a:ext cx="771849" cy="1102636"/>
            </a:xfrm>
            <a:prstGeom prst="straightConnector1">
              <a:avLst/>
            </a:prstGeom>
            <a:ln w="1524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CF7F1EF-6FD7-4699-B1E6-22096197340C}"/>
              </a:ext>
            </a:extLst>
          </p:cNvPr>
          <p:cNvGrpSpPr/>
          <p:nvPr/>
        </p:nvGrpSpPr>
        <p:grpSpPr>
          <a:xfrm>
            <a:off x="6252903" y="3294855"/>
            <a:ext cx="1631109" cy="2152482"/>
            <a:chOff x="6252903" y="3294855"/>
            <a:chExt cx="1631109" cy="215248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6FAA4A6-6E22-475B-9731-4BBE3E926922}"/>
                </a:ext>
              </a:extLst>
            </p:cNvPr>
            <p:cNvCxnSpPr>
              <a:cxnSpLocks/>
            </p:cNvCxnSpPr>
            <p:nvPr/>
          </p:nvCxnSpPr>
          <p:spPr>
            <a:xfrm rot="18896655">
              <a:off x="5575572" y="4525506"/>
              <a:ext cx="1599162" cy="244500"/>
            </a:xfrm>
            <a:prstGeom prst="straightConnector1">
              <a:avLst/>
            </a:prstGeom>
            <a:ln w="1524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2BA37D4-16B0-46F6-8BDB-D6A2EF77E8A5}"/>
                    </a:ext>
                  </a:extLst>
                </p:cNvPr>
                <p:cNvSpPr txBox="1"/>
                <p:nvPr/>
              </p:nvSpPr>
              <p:spPr>
                <a:xfrm>
                  <a:off x="6833596" y="3294855"/>
                  <a:ext cx="1050416" cy="147296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CA" sz="8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A8E9D9-782B-46FB-A674-1ED8E5037B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596" y="3294855"/>
                  <a:ext cx="1050416" cy="147296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3" name="Oval 72">
            <a:extLst>
              <a:ext uri="{FF2B5EF4-FFF2-40B4-BE49-F238E27FC236}">
                <a16:creationId xmlns:a16="http://schemas.microsoft.com/office/drawing/2014/main" id="{E00184B6-6908-4732-81A9-A3F378373131}"/>
              </a:ext>
            </a:extLst>
          </p:cNvPr>
          <p:cNvSpPr/>
          <p:nvPr/>
        </p:nvSpPr>
        <p:spPr>
          <a:xfrm>
            <a:off x="5532936" y="5006714"/>
            <a:ext cx="256517" cy="256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EE91C5A-2ED3-4909-B3AA-9529085F33B4}"/>
                  </a:ext>
                </a:extLst>
              </p:cNvPr>
              <p:cNvSpPr txBox="1"/>
              <p:nvPr/>
            </p:nvSpPr>
            <p:spPr>
              <a:xfrm>
                <a:off x="644123" y="2848874"/>
                <a:ext cx="4270464" cy="14236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CA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EE91C5A-2ED3-4909-B3AA-9529085F3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23" y="2848874"/>
                <a:ext cx="4270464" cy="14236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8B1C62B-B879-4207-9C41-DD59FCA3A6E8}"/>
              </a:ext>
            </a:extLst>
          </p:cNvPr>
          <p:cNvCxnSpPr>
            <a:cxnSpLocks/>
          </p:cNvCxnSpPr>
          <p:nvPr/>
        </p:nvCxnSpPr>
        <p:spPr>
          <a:xfrm>
            <a:off x="4620017" y="4150846"/>
            <a:ext cx="2413892" cy="24000"/>
          </a:xfrm>
          <a:prstGeom prst="straightConnector1">
            <a:avLst/>
          </a:prstGeom>
          <a:ln w="2540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5471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06"/>
    </mc:Choice>
    <mc:Fallback xmlns="">
      <p:transition spd="slow" advTm="15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3" grpId="0"/>
      <p:bldP spid="73" grpId="0" animBg="1"/>
      <p:bldP spid="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91AA30-68DD-450B-A97E-2A8C84AB7891}"/>
                  </a:ext>
                </a:extLst>
              </p:cNvPr>
              <p:cNvSpPr txBox="1"/>
              <p:nvPr/>
            </p:nvSpPr>
            <p:spPr>
              <a:xfrm>
                <a:off x="441370" y="351674"/>
                <a:ext cx="4184415" cy="1240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𝑚𝑀</m:t>
                          </m:r>
                        </m:num>
                        <m:den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⃗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4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91AA30-68DD-450B-A97E-2A8C84AB7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70" y="351674"/>
                <a:ext cx="4184415" cy="1240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B5DBC-943C-4ED2-AC6E-50E2D98BF2A7}"/>
                  </a:ext>
                </a:extLst>
              </p:cNvPr>
              <p:cNvSpPr txBox="1"/>
              <p:nvPr/>
            </p:nvSpPr>
            <p:spPr>
              <a:xfrm>
                <a:off x="306430" y="5295258"/>
                <a:ext cx="5872762" cy="1017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GB" sz="32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B5DBC-943C-4ED2-AC6E-50E2D98BF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30" y="5295258"/>
                <a:ext cx="5872762" cy="1017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11E508-BBDE-4AB5-9DB0-B8EDF72B4DAF}"/>
                  </a:ext>
                </a:extLst>
              </p:cNvPr>
              <p:cNvSpPr txBox="1"/>
              <p:nvPr/>
            </p:nvSpPr>
            <p:spPr>
              <a:xfrm>
                <a:off x="576312" y="3084911"/>
                <a:ext cx="391453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5400" i="1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11E508-BBDE-4AB5-9DB0-B8EDF72B4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12" y="3084911"/>
                <a:ext cx="3914533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05BE3-564A-4798-9B99-C34BC2142A69}"/>
                  </a:ext>
                </a:extLst>
              </p:cNvPr>
              <p:cNvSpPr txBox="1"/>
              <p:nvPr/>
            </p:nvSpPr>
            <p:spPr>
              <a:xfrm>
                <a:off x="6777318" y="0"/>
                <a:ext cx="5414682" cy="2299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b="1" dirty="0"/>
                  <a:t>Newtonian Gravity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Force vectors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GB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en-GB" sz="2800" b="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Galilean Transformations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Universal time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8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305BE3-564A-4798-9B99-C34BC2142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318" y="0"/>
                <a:ext cx="5414682" cy="2299027"/>
              </a:xfrm>
              <a:prstGeom prst="rect">
                <a:avLst/>
              </a:prstGeom>
              <a:blipFill>
                <a:blip r:embed="rId6"/>
                <a:stretch>
                  <a:fillRect l="-2365" t="-2387" b="-66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BCA42A-9B39-4559-9933-C31C1A646187}"/>
                  </a:ext>
                </a:extLst>
              </p:cNvPr>
              <p:cNvSpPr txBox="1"/>
              <p:nvPr/>
            </p:nvSpPr>
            <p:spPr>
              <a:xfrm>
                <a:off x="6777318" y="4594386"/>
                <a:ext cx="4289316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/>
                  <a:t>General Relativity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Curved spacetime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2800" b="0" dirty="0"/>
                  <a:t>Geodesics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Lorentz Transformations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2800" b="0" dirty="0"/>
                  <a:t>Proper time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GB" sz="28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BCA42A-9B39-4559-9933-C31C1A646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318" y="4594386"/>
                <a:ext cx="4289316" cy="2246769"/>
              </a:xfrm>
              <a:prstGeom prst="rect">
                <a:avLst/>
              </a:prstGeom>
              <a:blipFill>
                <a:blip r:embed="rId7"/>
                <a:stretch>
                  <a:fillRect l="-2987" t="-2717" r="-1565" b="-70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CB5723-FB58-4E06-B21D-05EFFC90023E}"/>
                  </a:ext>
                </a:extLst>
              </p:cNvPr>
              <p:cNvSpPr txBox="1"/>
              <p:nvPr/>
            </p:nvSpPr>
            <p:spPr>
              <a:xfrm>
                <a:off x="6777318" y="2293582"/>
                <a:ext cx="516172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b="1" dirty="0"/>
                  <a:t>Newton-</a:t>
                </a:r>
                <a:r>
                  <a:rPr lang="en-GB" sz="2800" b="1" dirty="0" err="1"/>
                  <a:t>Cartan</a:t>
                </a:r>
                <a:r>
                  <a:rPr lang="en-GB" sz="2800" b="1" dirty="0"/>
                  <a:t> Theory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Curved spacetime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2800" b="0" dirty="0"/>
                  <a:t>Geodesics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Galilean Transformations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Universal time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8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CB5723-FB58-4E06-B21D-05EFFC900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318" y="2293582"/>
                <a:ext cx="5161722" cy="2246769"/>
              </a:xfrm>
              <a:prstGeom prst="rect">
                <a:avLst/>
              </a:prstGeom>
              <a:blipFill>
                <a:blip r:embed="rId8"/>
                <a:stretch>
                  <a:fillRect l="-2479" t="-2439" b="-67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293519-78F9-42EA-915A-AE6C6D86C750}"/>
              </a:ext>
            </a:extLst>
          </p:cNvPr>
          <p:cNvCxnSpPr>
            <a:cxnSpLocks/>
          </p:cNvCxnSpPr>
          <p:nvPr/>
        </p:nvCxnSpPr>
        <p:spPr>
          <a:xfrm>
            <a:off x="-24958" y="2300181"/>
            <a:ext cx="12216958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C93CA0-AEC4-4E35-8267-7682F6A53726}"/>
              </a:ext>
            </a:extLst>
          </p:cNvPr>
          <p:cNvCxnSpPr>
            <a:cxnSpLocks/>
          </p:cNvCxnSpPr>
          <p:nvPr/>
        </p:nvCxnSpPr>
        <p:spPr>
          <a:xfrm>
            <a:off x="-12479" y="4587539"/>
            <a:ext cx="12216958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2A27E9-3EF3-493D-A362-218BBA7C2899}"/>
                  </a:ext>
                </a:extLst>
              </p:cNvPr>
              <p:cNvSpPr txBox="1"/>
              <p:nvPr/>
            </p:nvSpPr>
            <p:spPr>
              <a:xfrm>
                <a:off x="936710" y="1749384"/>
                <a:ext cx="3079433" cy="113877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800" b="0" dirty="0"/>
                  <a:t>Poisson’s Equation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40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2A27E9-3EF3-493D-A362-218BBA7C2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10" y="1749384"/>
                <a:ext cx="3079433" cy="1138773"/>
              </a:xfrm>
              <a:prstGeom prst="rect">
                <a:avLst/>
              </a:prstGeom>
              <a:blipFill>
                <a:blip r:embed="rId9"/>
                <a:stretch>
                  <a:fillRect t="-362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404F6A1-0573-4B56-B7EF-884AB091685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03960" y="1732320"/>
              <a:ext cx="582120" cy="3337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404F6A1-0573-4B56-B7EF-884AB09168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94600" y="1722960"/>
                <a:ext cx="600840" cy="3356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1225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672"/>
    </mc:Choice>
    <mc:Fallback xmlns="">
      <p:transition spd="slow" advTm="99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uiExpand="1" build="p"/>
      <p:bldP spid="8" grpId="0" uiExpand="1" build="p"/>
      <p:bldP spid="9" grpId="0" build="p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72BF72-B343-434D-9AD8-782E2EF8EE9F}"/>
              </a:ext>
            </a:extLst>
          </p:cNvPr>
          <p:cNvSpPr txBox="1"/>
          <p:nvPr/>
        </p:nvSpPr>
        <p:spPr>
          <a:xfrm>
            <a:off x="118053" y="115788"/>
            <a:ext cx="1199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0" dirty="0"/>
              <a:t>What’s the “Curvature” of spacetime for this connection</a:t>
            </a:r>
            <a:r>
              <a:rPr lang="en-GB" sz="4000" dirty="0"/>
              <a:t>?</a:t>
            </a:r>
            <a:endParaRPr lang="en-GB" sz="4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26D15-D1C7-4A17-B034-FE4A57CC70C5}"/>
                  </a:ext>
                </a:extLst>
              </p:cNvPr>
              <p:cNvSpPr txBox="1"/>
              <p:nvPr/>
            </p:nvSpPr>
            <p:spPr>
              <a:xfrm>
                <a:off x="412348" y="934350"/>
                <a:ext cx="6872811" cy="10961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5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26D15-D1C7-4A17-B034-FE4A57CC7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48" y="934350"/>
                <a:ext cx="6872811" cy="1096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274ACD-4092-4C4F-ABB5-BE8BB4A1E934}"/>
                  </a:ext>
                </a:extLst>
              </p:cNvPr>
              <p:cNvSpPr txBox="1"/>
              <p:nvPr/>
            </p:nvSpPr>
            <p:spPr>
              <a:xfrm>
                <a:off x="3600699" y="3631079"/>
                <a:ext cx="817140" cy="76944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274ACD-4092-4C4F-ABB5-BE8BB4A1E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699" y="3631079"/>
                <a:ext cx="81714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A42529-C381-4DD1-82B4-761CF0C14605}"/>
                  </a:ext>
                </a:extLst>
              </p:cNvPr>
              <p:cNvSpPr txBox="1"/>
              <p:nvPr/>
            </p:nvSpPr>
            <p:spPr>
              <a:xfrm>
                <a:off x="1309700" y="3611238"/>
                <a:ext cx="911812" cy="851643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CA" sz="4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A42529-C381-4DD1-82B4-761CF0C14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00" y="3611238"/>
                <a:ext cx="911812" cy="851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CFA187-1D0B-4E8B-93DC-888EB84194BF}"/>
                  </a:ext>
                </a:extLst>
              </p:cNvPr>
              <p:cNvSpPr txBox="1"/>
              <p:nvPr/>
            </p:nvSpPr>
            <p:spPr>
              <a:xfrm>
                <a:off x="1567899" y="4984506"/>
                <a:ext cx="911812" cy="823944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CFA187-1D0B-4E8B-93DC-888EB8419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899" y="4984506"/>
                <a:ext cx="911812" cy="8239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DE3635-B1CE-46F6-BA49-1E31B0BFEE25}"/>
              </a:ext>
            </a:extLst>
          </p:cNvPr>
          <p:cNvCxnSpPr>
            <a:cxnSpLocks/>
          </p:cNvCxnSpPr>
          <p:nvPr/>
        </p:nvCxnSpPr>
        <p:spPr>
          <a:xfrm>
            <a:off x="985353" y="5037733"/>
            <a:ext cx="2098380" cy="0"/>
          </a:xfrm>
          <a:prstGeom prst="straightConnector1">
            <a:avLst/>
          </a:prstGeom>
          <a:ln w="952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7530AE-83D2-4EBD-B841-6737169AE6B5}"/>
              </a:ext>
            </a:extLst>
          </p:cNvPr>
          <p:cNvCxnSpPr>
            <a:cxnSpLocks/>
          </p:cNvCxnSpPr>
          <p:nvPr/>
        </p:nvCxnSpPr>
        <p:spPr>
          <a:xfrm flipV="1">
            <a:off x="3077761" y="2899475"/>
            <a:ext cx="0" cy="2163380"/>
          </a:xfrm>
          <a:prstGeom prst="straightConnector1">
            <a:avLst/>
          </a:prstGeom>
          <a:ln w="952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970EC8-28F9-4727-B7E4-7518955044E6}"/>
              </a:ext>
            </a:extLst>
          </p:cNvPr>
          <p:cNvCxnSpPr>
            <a:cxnSpLocks/>
          </p:cNvCxnSpPr>
          <p:nvPr/>
        </p:nvCxnSpPr>
        <p:spPr>
          <a:xfrm rot="10800000">
            <a:off x="939703" y="2954014"/>
            <a:ext cx="2098380" cy="0"/>
          </a:xfrm>
          <a:prstGeom prst="straightConnector1">
            <a:avLst/>
          </a:prstGeom>
          <a:ln w="9525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88DACF-5EF7-490E-83A8-1929BA5E5D76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5675" y="2928892"/>
            <a:ext cx="0" cy="2163380"/>
          </a:xfrm>
          <a:prstGeom prst="straightConnector1">
            <a:avLst/>
          </a:prstGeom>
          <a:ln w="9525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FB106CC-966D-4AA1-BF4E-52B44B19F598}"/>
              </a:ext>
            </a:extLst>
          </p:cNvPr>
          <p:cNvCxnSpPr>
            <a:cxnSpLocks/>
          </p:cNvCxnSpPr>
          <p:nvPr/>
        </p:nvCxnSpPr>
        <p:spPr>
          <a:xfrm flipV="1">
            <a:off x="975965" y="4209118"/>
            <a:ext cx="576397" cy="817073"/>
          </a:xfrm>
          <a:prstGeom prst="straightConnector1">
            <a:avLst/>
          </a:prstGeom>
          <a:ln w="95250">
            <a:solidFill>
              <a:srgbClr val="51237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E2FBB0B-25A4-4E20-955C-2F1EF503E6E7}"/>
                  </a:ext>
                </a:extLst>
              </p:cNvPr>
              <p:cNvSpPr txBox="1"/>
              <p:nvPr/>
            </p:nvSpPr>
            <p:spPr>
              <a:xfrm>
                <a:off x="11063735" y="3607182"/>
                <a:ext cx="817140" cy="76944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E2FBB0B-25A4-4E20-955C-2F1EF503E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735" y="3607182"/>
                <a:ext cx="817140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BAC204-FF35-4B40-AA4C-9F8403D05FD3}"/>
                  </a:ext>
                </a:extLst>
              </p:cNvPr>
              <p:cNvSpPr txBox="1"/>
              <p:nvPr/>
            </p:nvSpPr>
            <p:spPr>
              <a:xfrm>
                <a:off x="8381339" y="3725415"/>
                <a:ext cx="911812" cy="76944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BAC204-FF35-4B40-AA4C-9F8403D05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339" y="3725415"/>
                <a:ext cx="911812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96EE5D5-C210-4025-A2C6-4BC9158B5445}"/>
                  </a:ext>
                </a:extLst>
              </p:cNvPr>
              <p:cNvSpPr txBox="1"/>
              <p:nvPr/>
            </p:nvSpPr>
            <p:spPr>
              <a:xfrm>
                <a:off x="9030935" y="4960609"/>
                <a:ext cx="911812" cy="823944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96EE5D5-C210-4025-A2C6-4BC9158B5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935" y="4960609"/>
                <a:ext cx="911812" cy="8239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10EC4E4-C07B-4625-8FE8-20471A80186B}"/>
              </a:ext>
            </a:extLst>
          </p:cNvPr>
          <p:cNvCxnSpPr>
            <a:cxnSpLocks/>
          </p:cNvCxnSpPr>
          <p:nvPr/>
        </p:nvCxnSpPr>
        <p:spPr>
          <a:xfrm>
            <a:off x="8448389" y="5013836"/>
            <a:ext cx="2098380" cy="0"/>
          </a:xfrm>
          <a:prstGeom prst="straightConnector1">
            <a:avLst/>
          </a:prstGeom>
          <a:ln w="952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6D0A7CE-85EF-4015-B7D3-6B41300D0B78}"/>
              </a:ext>
            </a:extLst>
          </p:cNvPr>
          <p:cNvCxnSpPr>
            <a:cxnSpLocks/>
          </p:cNvCxnSpPr>
          <p:nvPr/>
        </p:nvCxnSpPr>
        <p:spPr>
          <a:xfrm flipV="1">
            <a:off x="10540797" y="2875578"/>
            <a:ext cx="0" cy="2163380"/>
          </a:xfrm>
          <a:prstGeom prst="straightConnector1">
            <a:avLst/>
          </a:prstGeom>
          <a:ln w="952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154F842-2CE8-4256-A84B-3F0DA51D64C6}"/>
              </a:ext>
            </a:extLst>
          </p:cNvPr>
          <p:cNvCxnSpPr>
            <a:cxnSpLocks/>
          </p:cNvCxnSpPr>
          <p:nvPr/>
        </p:nvCxnSpPr>
        <p:spPr>
          <a:xfrm rot="10800000">
            <a:off x="8402739" y="2930117"/>
            <a:ext cx="2098380" cy="0"/>
          </a:xfrm>
          <a:prstGeom prst="straightConnector1">
            <a:avLst/>
          </a:prstGeom>
          <a:ln w="9525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A77A32C-F06B-4062-949D-5512D1B0ED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08711" y="2904995"/>
            <a:ext cx="0" cy="2163380"/>
          </a:xfrm>
          <a:prstGeom prst="straightConnector1">
            <a:avLst/>
          </a:prstGeom>
          <a:ln w="9525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8AFA30-DBEB-4B98-AF80-1E9C1BCBD1BB}"/>
              </a:ext>
            </a:extLst>
          </p:cNvPr>
          <p:cNvGrpSpPr/>
          <p:nvPr/>
        </p:nvGrpSpPr>
        <p:grpSpPr>
          <a:xfrm>
            <a:off x="7485069" y="2743141"/>
            <a:ext cx="1014440" cy="2265926"/>
            <a:chOff x="1845958" y="3913780"/>
            <a:chExt cx="1439999" cy="2644689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8D8DE58-9C49-4B5A-B02F-C8510E49167F}"/>
                </a:ext>
              </a:extLst>
            </p:cNvPr>
            <p:cNvCxnSpPr>
              <a:cxnSpLocks/>
            </p:cNvCxnSpPr>
            <p:nvPr/>
          </p:nvCxnSpPr>
          <p:spPr>
            <a:xfrm rot="6146532" flipH="1">
              <a:off x="2356844" y="3980915"/>
              <a:ext cx="996248" cy="861978"/>
            </a:xfrm>
            <a:prstGeom prst="straightConnector1">
              <a:avLst/>
            </a:prstGeom>
            <a:ln w="95250">
              <a:solidFill>
                <a:srgbClr val="4F522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ABAD59D-57CA-4614-AA09-1413BA4449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5299" y="4788985"/>
              <a:ext cx="1029939" cy="1014963"/>
            </a:xfrm>
            <a:prstGeom prst="straightConnector1">
              <a:avLst/>
            </a:prstGeom>
            <a:ln w="95250">
              <a:solidFill>
                <a:srgbClr val="95692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2517061-F586-4AE0-BF1D-17EF860EE5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5958" y="5502817"/>
              <a:ext cx="1359920" cy="1055652"/>
            </a:xfrm>
            <a:prstGeom prst="straightConnector1">
              <a:avLst/>
            </a:prstGeom>
            <a:ln w="95250">
              <a:solidFill>
                <a:srgbClr val="CF403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66E05EE-A178-43C7-9E6D-B1E201A8CE92}"/>
              </a:ext>
            </a:extLst>
          </p:cNvPr>
          <p:cNvGrpSpPr/>
          <p:nvPr/>
        </p:nvGrpSpPr>
        <p:grpSpPr>
          <a:xfrm>
            <a:off x="10380495" y="2128697"/>
            <a:ext cx="955752" cy="1975905"/>
            <a:chOff x="5920627" y="1758243"/>
            <a:chExt cx="1356690" cy="2306188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312C61E-BE94-4D59-8784-834E4BF860F4}"/>
                </a:ext>
              </a:extLst>
            </p:cNvPr>
            <p:cNvCxnSpPr>
              <a:cxnSpLocks/>
            </p:cNvCxnSpPr>
            <p:nvPr/>
          </p:nvCxnSpPr>
          <p:spPr>
            <a:xfrm rot="13117556">
              <a:off x="6633174" y="2489364"/>
              <a:ext cx="0" cy="1356689"/>
            </a:xfrm>
            <a:prstGeom prst="straightConnector1">
              <a:avLst/>
            </a:prstGeom>
            <a:ln w="95250">
              <a:solidFill>
                <a:srgbClr val="9C9EE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BDC7771-4F34-4020-AF8F-22DC660FB2E1}"/>
                </a:ext>
              </a:extLst>
            </p:cNvPr>
            <p:cNvCxnSpPr>
              <a:cxnSpLocks/>
            </p:cNvCxnSpPr>
            <p:nvPr/>
          </p:nvCxnSpPr>
          <p:spPr>
            <a:xfrm rot="13891787">
              <a:off x="6598972" y="3386086"/>
              <a:ext cx="0" cy="1356690"/>
            </a:xfrm>
            <a:prstGeom prst="straightConnector1">
              <a:avLst/>
            </a:prstGeom>
            <a:ln w="95250">
              <a:solidFill>
                <a:srgbClr val="9FD9DD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9E5A14B-40E5-4F6F-890C-308E1DB5F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8708" y="1758243"/>
              <a:ext cx="625907" cy="1159602"/>
            </a:xfrm>
            <a:prstGeom prst="straightConnector1">
              <a:avLst/>
            </a:prstGeom>
            <a:ln w="95250">
              <a:solidFill>
                <a:srgbClr val="92D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FE5EDAA-8E92-44CE-8A59-1D7E6BD2A1F8}"/>
              </a:ext>
            </a:extLst>
          </p:cNvPr>
          <p:cNvGrpSpPr/>
          <p:nvPr/>
        </p:nvGrpSpPr>
        <p:grpSpPr>
          <a:xfrm>
            <a:off x="8034830" y="1779101"/>
            <a:ext cx="2092268" cy="1210201"/>
            <a:chOff x="2065393" y="2334132"/>
            <a:chExt cx="2969973" cy="1412493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67CBC39-2E11-4F02-A590-DEC9805E23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504" y="2334132"/>
              <a:ext cx="322862" cy="1372739"/>
            </a:xfrm>
            <a:prstGeom prst="straightConnector1">
              <a:avLst/>
            </a:prstGeom>
            <a:ln w="95250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6AB9EE3-DFFF-4B44-B1C4-7D768285FD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0271" y="2438482"/>
              <a:ext cx="57453" cy="1250246"/>
            </a:xfrm>
            <a:prstGeom prst="straightConnector1">
              <a:avLst/>
            </a:prstGeom>
            <a:ln w="95250">
              <a:solidFill>
                <a:schemeClr val="accent6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5886F15-6C61-4EA5-B72C-538FB00FB057}"/>
                </a:ext>
              </a:extLst>
            </p:cNvPr>
            <p:cNvCxnSpPr>
              <a:cxnSpLocks/>
            </p:cNvCxnSpPr>
            <p:nvPr/>
          </p:nvCxnSpPr>
          <p:spPr>
            <a:xfrm rot="6785385" flipH="1">
              <a:off x="1998258" y="2817512"/>
              <a:ext cx="996248" cy="861978"/>
            </a:xfrm>
            <a:prstGeom prst="straightConnector1">
              <a:avLst/>
            </a:prstGeom>
            <a:ln w="95250">
              <a:solidFill>
                <a:srgbClr val="1D2C1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A92847-6B19-4797-970D-F632A2D0529C}"/>
              </a:ext>
            </a:extLst>
          </p:cNvPr>
          <p:cNvGrpSpPr/>
          <p:nvPr/>
        </p:nvGrpSpPr>
        <p:grpSpPr>
          <a:xfrm>
            <a:off x="8912228" y="4213213"/>
            <a:ext cx="2518218" cy="868498"/>
            <a:chOff x="2824571" y="4300314"/>
            <a:chExt cx="3574609" cy="1013673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61C9453-7A26-4A89-8C74-9F08D08D0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4571" y="4300314"/>
              <a:ext cx="815663" cy="918658"/>
            </a:xfrm>
            <a:prstGeom prst="straightConnector1">
              <a:avLst/>
            </a:prstGeom>
            <a:ln w="9525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C463FB2-D164-4A8D-B936-61F55B186CF9}"/>
                </a:ext>
              </a:extLst>
            </p:cNvPr>
            <p:cNvCxnSpPr>
              <a:cxnSpLocks/>
            </p:cNvCxnSpPr>
            <p:nvPr/>
          </p:nvCxnSpPr>
          <p:spPr>
            <a:xfrm rot="14855288">
              <a:off x="5720836" y="4307234"/>
              <a:ext cx="0" cy="1356689"/>
            </a:xfrm>
            <a:prstGeom prst="straightConnector1">
              <a:avLst/>
            </a:prstGeom>
            <a:ln w="9525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8C4F88C-0204-4B1A-BEA8-A90A84B3F493}"/>
                </a:ext>
              </a:extLst>
            </p:cNvPr>
            <p:cNvCxnSpPr>
              <a:cxnSpLocks/>
            </p:cNvCxnSpPr>
            <p:nvPr/>
          </p:nvCxnSpPr>
          <p:spPr>
            <a:xfrm rot="16609200">
              <a:off x="4022688" y="4376745"/>
              <a:ext cx="771849" cy="1102636"/>
            </a:xfrm>
            <a:prstGeom prst="straightConnector1">
              <a:avLst/>
            </a:prstGeom>
            <a:ln w="9525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344925C-7773-4F3F-BA20-2B168689DA79}"/>
              </a:ext>
            </a:extLst>
          </p:cNvPr>
          <p:cNvCxnSpPr>
            <a:cxnSpLocks/>
          </p:cNvCxnSpPr>
          <p:nvPr/>
        </p:nvCxnSpPr>
        <p:spPr>
          <a:xfrm flipV="1">
            <a:off x="8467465" y="4037059"/>
            <a:ext cx="0" cy="964960"/>
          </a:xfrm>
          <a:prstGeom prst="straightConnector1">
            <a:avLst/>
          </a:prstGeom>
          <a:ln w="95250">
            <a:solidFill>
              <a:srgbClr val="51237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E4E77C2-D210-46DB-BA5A-A7BE29B42E4C}"/>
              </a:ext>
            </a:extLst>
          </p:cNvPr>
          <p:cNvCxnSpPr>
            <a:cxnSpLocks/>
          </p:cNvCxnSpPr>
          <p:nvPr/>
        </p:nvCxnSpPr>
        <p:spPr>
          <a:xfrm>
            <a:off x="7485069" y="4082208"/>
            <a:ext cx="1006317" cy="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B1ADF6-2572-44BA-833E-2EB791577536}"/>
              </a:ext>
            </a:extLst>
          </p:cNvPr>
          <p:cNvGrpSpPr/>
          <p:nvPr/>
        </p:nvGrpSpPr>
        <p:grpSpPr>
          <a:xfrm>
            <a:off x="1443221" y="4209118"/>
            <a:ext cx="2188964" cy="859258"/>
            <a:chOff x="1443221" y="4209118"/>
            <a:chExt cx="2188964" cy="859258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8C0A4AC-5889-498D-A0A7-64E5050E7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3221" y="4251303"/>
              <a:ext cx="576397" cy="817073"/>
            </a:xfrm>
            <a:prstGeom prst="straightConnector1">
              <a:avLst/>
            </a:prstGeom>
            <a:ln w="9525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3DB310D-97EF-465A-8875-99765534B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359" y="4245782"/>
              <a:ext cx="576397" cy="817073"/>
            </a:xfrm>
            <a:prstGeom prst="straightConnector1">
              <a:avLst/>
            </a:prstGeom>
            <a:ln w="95250">
              <a:solidFill>
                <a:srgbClr val="954ECA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1B22AFF-4E93-4465-9DBF-D16CFE44E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5788" y="4209118"/>
              <a:ext cx="576397" cy="817073"/>
            </a:xfrm>
            <a:prstGeom prst="straightConnector1">
              <a:avLst/>
            </a:prstGeom>
            <a:ln w="95250">
              <a:solidFill>
                <a:srgbClr val="C59EE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674000-0E9F-455F-9C00-9DF998365C0C}"/>
              </a:ext>
            </a:extLst>
          </p:cNvPr>
          <p:cNvGrpSpPr/>
          <p:nvPr/>
        </p:nvGrpSpPr>
        <p:grpSpPr>
          <a:xfrm>
            <a:off x="3036554" y="2183681"/>
            <a:ext cx="595141" cy="2235437"/>
            <a:chOff x="3036554" y="2183681"/>
            <a:chExt cx="595141" cy="2235437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C056D01-6E2A-4587-A5BA-16438EC2F2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6554" y="3602045"/>
              <a:ext cx="576397" cy="817073"/>
            </a:xfrm>
            <a:prstGeom prst="straightConnector1">
              <a:avLst/>
            </a:prstGeom>
            <a:ln w="95250">
              <a:solidFill>
                <a:srgbClr val="9AE0E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A7760D4-E7CC-448E-9B52-8DF1F24FF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5298" y="3003465"/>
              <a:ext cx="576397" cy="817073"/>
            </a:xfrm>
            <a:prstGeom prst="straightConnector1">
              <a:avLst/>
            </a:prstGeom>
            <a:ln w="95250">
              <a:solidFill>
                <a:srgbClr val="8793E9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1ADF9E3-A1C7-4B02-A19F-76DC27ED42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5440" y="2183681"/>
              <a:ext cx="576397" cy="817073"/>
            </a:xfrm>
            <a:prstGeom prst="straightConnector1">
              <a:avLst/>
            </a:prstGeom>
            <a:ln w="95250">
              <a:solidFill>
                <a:srgbClr val="92D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01975D-E457-403F-A3DB-C04AF47224D3}"/>
              </a:ext>
            </a:extLst>
          </p:cNvPr>
          <p:cNvGrpSpPr/>
          <p:nvPr/>
        </p:nvGrpSpPr>
        <p:grpSpPr>
          <a:xfrm>
            <a:off x="930659" y="2141731"/>
            <a:ext cx="2062657" cy="837407"/>
            <a:chOff x="930659" y="2141731"/>
            <a:chExt cx="2062657" cy="837407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5CAE666-0D61-47D0-B16A-7793EA58DF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919" y="2162065"/>
              <a:ext cx="576397" cy="817073"/>
            </a:xfrm>
            <a:prstGeom prst="straightConnector1">
              <a:avLst/>
            </a:prstGeom>
            <a:ln w="95250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C2A0700-9964-4067-9841-CCDC1FD1B7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5115" y="2141731"/>
              <a:ext cx="576397" cy="817073"/>
            </a:xfrm>
            <a:prstGeom prst="straightConnector1">
              <a:avLst/>
            </a:prstGeom>
            <a:ln w="95250">
              <a:solidFill>
                <a:schemeClr val="accent6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E78A62C5-020E-4A65-A6C1-176319FDA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659" y="2160843"/>
              <a:ext cx="576397" cy="817073"/>
            </a:xfrm>
            <a:prstGeom prst="straightConnector1">
              <a:avLst/>
            </a:prstGeom>
            <a:ln w="95250">
              <a:solidFill>
                <a:srgbClr val="21331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0F38E-5AC8-4E9E-9831-7E6FAF784179}"/>
              </a:ext>
            </a:extLst>
          </p:cNvPr>
          <p:cNvGrpSpPr/>
          <p:nvPr/>
        </p:nvGrpSpPr>
        <p:grpSpPr>
          <a:xfrm>
            <a:off x="863838" y="2854331"/>
            <a:ext cx="653302" cy="2092078"/>
            <a:chOff x="863838" y="2854331"/>
            <a:chExt cx="653302" cy="2092078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323897F-F121-4950-AEF3-3F2A9EEF3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349" y="2854331"/>
              <a:ext cx="576397" cy="817073"/>
            </a:xfrm>
            <a:prstGeom prst="straightConnector1">
              <a:avLst/>
            </a:prstGeom>
            <a:ln w="95250">
              <a:solidFill>
                <a:srgbClr val="31431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5F92276-26C9-4379-A162-6CD321813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743" y="3559549"/>
              <a:ext cx="576397" cy="817073"/>
            </a:xfrm>
            <a:prstGeom prst="straightConnector1">
              <a:avLst/>
            </a:prstGeom>
            <a:ln w="95250">
              <a:solidFill>
                <a:srgbClr val="77601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AE20A4F-F0E6-4FDC-97EC-82313ABE0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838" y="4129336"/>
              <a:ext cx="576397" cy="817073"/>
            </a:xfrm>
            <a:prstGeom prst="straightConnector1">
              <a:avLst/>
            </a:prstGeom>
            <a:ln w="95250">
              <a:solidFill>
                <a:srgbClr val="C23A2C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92983F3-785E-4DCB-9609-1C6DB75CE37A}"/>
                  </a:ext>
                </a:extLst>
              </p:cNvPr>
              <p:cNvSpPr txBox="1"/>
              <p:nvPr/>
            </p:nvSpPr>
            <p:spPr>
              <a:xfrm>
                <a:off x="118053" y="5655240"/>
                <a:ext cx="4612737" cy="111562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92983F3-785E-4DCB-9609-1C6DB75C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53" y="5655240"/>
                <a:ext cx="4612737" cy="11156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EBDB955-53DF-46F4-AFD6-62551132FD75}"/>
                  </a:ext>
                </a:extLst>
              </p:cNvPr>
              <p:cNvSpPr txBox="1"/>
              <p:nvPr/>
            </p:nvSpPr>
            <p:spPr>
              <a:xfrm>
                <a:off x="6986782" y="5655240"/>
                <a:ext cx="4828822" cy="111562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EBDB955-53DF-46F4-AFD6-62551132F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782" y="5655240"/>
                <a:ext cx="4828822" cy="11156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2837E39-CC99-4D10-B099-F081C88ECD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960" y="1164960"/>
              <a:ext cx="8224560" cy="4400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2837E39-CC99-4D10-B099-F081C88ECD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600" y="1155600"/>
                <a:ext cx="8243280" cy="4419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7251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68"/>
    </mc:Choice>
    <mc:Fallback xmlns="">
      <p:transition spd="slow" advTm="53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20" grpId="0" animBg="1"/>
      <p:bldP spid="24" grpId="0"/>
      <p:bldP spid="25" grpId="0" animBg="1"/>
      <p:bldP spid="48" grpId="0" animBg="1"/>
      <p:bldP spid="49" grpId="0"/>
      <p:bldP spid="50" grpId="0" animBg="1"/>
      <p:bldP spid="85" grpId="0"/>
      <p:bldP spid="8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72BF72-B343-434D-9AD8-782E2EF8EE9F}"/>
              </a:ext>
            </a:extLst>
          </p:cNvPr>
          <p:cNvSpPr txBox="1"/>
          <p:nvPr/>
        </p:nvSpPr>
        <p:spPr>
          <a:xfrm>
            <a:off x="118053" y="115788"/>
            <a:ext cx="11997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0" dirty="0"/>
              <a:t>What’s the “Curvature” of spacetime for this connection</a:t>
            </a:r>
            <a:r>
              <a:rPr lang="en-GB" sz="4000" dirty="0"/>
              <a:t>?</a:t>
            </a:r>
            <a:endParaRPr lang="en-GB" sz="4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26D15-D1C7-4A17-B034-FE4A57CC70C5}"/>
                  </a:ext>
                </a:extLst>
              </p:cNvPr>
              <p:cNvSpPr txBox="1"/>
              <p:nvPr/>
            </p:nvSpPr>
            <p:spPr>
              <a:xfrm>
                <a:off x="412348" y="934350"/>
                <a:ext cx="6872811" cy="10961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5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26D15-D1C7-4A17-B034-FE4A57CC7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48" y="934350"/>
                <a:ext cx="6872811" cy="1096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E4793B8-0B6B-4C38-910A-F1355C3DDA13}"/>
                  </a:ext>
                </a:extLst>
              </p:cNvPr>
              <p:cNvSpPr txBox="1"/>
              <p:nvPr/>
            </p:nvSpPr>
            <p:spPr>
              <a:xfrm>
                <a:off x="118053" y="2588190"/>
                <a:ext cx="4612737" cy="111562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E4793B8-0B6B-4C38-910A-F1355C3DD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53" y="2588190"/>
                <a:ext cx="4612737" cy="1115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3E465E7-DC56-49B1-83B9-DBD3408A670D}"/>
                  </a:ext>
                </a:extLst>
              </p:cNvPr>
              <p:cNvSpPr txBox="1"/>
              <p:nvPr/>
            </p:nvSpPr>
            <p:spPr>
              <a:xfrm>
                <a:off x="118053" y="4261458"/>
                <a:ext cx="11997747" cy="83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b="0" dirty="0"/>
                  <a:t>Geodesic Deviation: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GB" sz="4000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4000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4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  <m:r>
                          <a:rPr lang="en-GB" sz="4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GB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  <m:acc>
                      <m:accPr>
                        <m:chr m:val="⃗"/>
                        <m:ctrlPr>
                          <a:rPr lang="en-GB" sz="4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endParaRPr lang="en-GB" sz="4000" b="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3E465E7-DC56-49B1-83B9-DBD3408A6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53" y="4261458"/>
                <a:ext cx="11997747" cy="832985"/>
              </a:xfrm>
              <a:prstGeom prst="rect">
                <a:avLst/>
              </a:prstGeom>
              <a:blipFill>
                <a:blip r:embed="rId5"/>
                <a:stretch>
                  <a:fillRect l="-1778" t="-1460" b="-270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0829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68"/>
    </mc:Choice>
    <mc:Fallback xmlns="">
      <p:transition spd="slow" advTm="5306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3B91F6E-096A-4EC0-A51B-529478A10E49}"/>
              </a:ext>
            </a:extLst>
          </p:cNvPr>
          <p:cNvGrpSpPr/>
          <p:nvPr/>
        </p:nvGrpSpPr>
        <p:grpSpPr>
          <a:xfrm>
            <a:off x="675064" y="0"/>
            <a:ext cx="5619476" cy="8684625"/>
            <a:chOff x="675064" y="0"/>
            <a:chExt cx="5619476" cy="86846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93431B-9CD5-4FD0-900F-6091B39FC5DB}"/>
                </a:ext>
              </a:extLst>
            </p:cNvPr>
            <p:cNvGrpSpPr/>
            <p:nvPr/>
          </p:nvGrpSpPr>
          <p:grpSpPr>
            <a:xfrm>
              <a:off x="675064" y="0"/>
              <a:ext cx="4985920" cy="8684625"/>
              <a:chOff x="370264" y="-72573"/>
              <a:chExt cx="4985920" cy="8684625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CE553EED-3C10-41AF-A8C2-70D59B3CF72E}"/>
                  </a:ext>
                </a:extLst>
              </p:cNvPr>
              <p:cNvSpPr/>
              <p:nvPr/>
            </p:nvSpPr>
            <p:spPr>
              <a:xfrm rot="15785733">
                <a:off x="-2114220" y="2411911"/>
                <a:ext cx="8684625" cy="3715657"/>
              </a:xfrm>
              <a:prstGeom prst="arc">
                <a:avLst>
                  <a:gd name="adj1" fmla="val 13892313"/>
                  <a:gd name="adj2" fmla="val 20409365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42F4F38F-A17C-49F7-AA4D-FEE6B5FD191D}"/>
                  </a:ext>
                </a:extLst>
              </p:cNvPr>
              <p:cNvSpPr/>
              <p:nvPr/>
            </p:nvSpPr>
            <p:spPr>
              <a:xfrm rot="16370606">
                <a:off x="-775276" y="2473596"/>
                <a:ext cx="6834051" cy="3715657"/>
              </a:xfrm>
              <a:prstGeom prst="arc">
                <a:avLst>
                  <a:gd name="adj1" fmla="val 13892313"/>
                  <a:gd name="adj2" fmla="val 20710424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379191BD-8AC9-4F20-AA5B-C4CB2FFD2D89}"/>
                  </a:ext>
                </a:extLst>
              </p:cNvPr>
              <p:cNvSpPr/>
              <p:nvPr/>
            </p:nvSpPr>
            <p:spPr>
              <a:xfrm rot="17095619">
                <a:off x="160421" y="2759632"/>
                <a:ext cx="5929861" cy="3715657"/>
              </a:xfrm>
              <a:prstGeom prst="arc">
                <a:avLst>
                  <a:gd name="adj1" fmla="val 13892313"/>
                  <a:gd name="adj2" fmla="val 20855953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FC1FC3B9-950E-4A0E-B921-337CC52DECEE}"/>
                  </a:ext>
                </a:extLst>
              </p:cNvPr>
              <p:cNvSpPr/>
              <p:nvPr/>
            </p:nvSpPr>
            <p:spPr>
              <a:xfrm rot="18132418">
                <a:off x="951909" y="3237586"/>
                <a:ext cx="5092893" cy="3715657"/>
              </a:xfrm>
              <a:prstGeom prst="arc">
                <a:avLst>
                  <a:gd name="adj1" fmla="val 13892313"/>
                  <a:gd name="adj2" fmla="val 298940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68BC8A2-4961-4380-BCBD-4FFDE70235E5}"/>
                </a:ext>
              </a:extLst>
            </p:cNvPr>
            <p:cNvSpPr/>
            <p:nvPr/>
          </p:nvSpPr>
          <p:spPr>
            <a:xfrm>
              <a:off x="3803155" y="2451232"/>
              <a:ext cx="2491385" cy="12999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002BF8B7-EF0E-4821-8B76-8E5EAD53E1B5}"/>
              </a:ext>
            </a:extLst>
          </p:cNvPr>
          <p:cNvSpPr/>
          <p:nvPr/>
        </p:nvSpPr>
        <p:spPr>
          <a:xfrm rot="21441121">
            <a:off x="283921" y="4521353"/>
            <a:ext cx="1780948" cy="1265290"/>
          </a:xfrm>
          <a:prstGeom prst="arc">
            <a:avLst>
              <a:gd name="adj1" fmla="val 13892313"/>
              <a:gd name="adj2" fmla="val 20409365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7932AD33-1129-4FF6-8310-89F9D1621464}"/>
              </a:ext>
            </a:extLst>
          </p:cNvPr>
          <p:cNvSpPr/>
          <p:nvPr/>
        </p:nvSpPr>
        <p:spPr>
          <a:xfrm rot="303124">
            <a:off x="-159658" y="3339450"/>
            <a:ext cx="2690202" cy="1911277"/>
          </a:xfrm>
          <a:prstGeom prst="arc">
            <a:avLst>
              <a:gd name="adj1" fmla="val 13892313"/>
              <a:gd name="adj2" fmla="val 20409365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3C83AD56-98AE-4E4A-9771-716E7254675D}"/>
              </a:ext>
            </a:extLst>
          </p:cNvPr>
          <p:cNvSpPr/>
          <p:nvPr/>
        </p:nvSpPr>
        <p:spPr>
          <a:xfrm rot="440530">
            <a:off x="-305389" y="2080073"/>
            <a:ext cx="3480247" cy="2472572"/>
          </a:xfrm>
          <a:prstGeom prst="arc">
            <a:avLst>
              <a:gd name="adj1" fmla="val 13892313"/>
              <a:gd name="adj2" fmla="val 20960781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3B0175-FEE1-4474-AAC0-6612371FD6C9}"/>
              </a:ext>
            </a:extLst>
          </p:cNvPr>
          <p:cNvGrpSpPr/>
          <p:nvPr/>
        </p:nvGrpSpPr>
        <p:grpSpPr>
          <a:xfrm>
            <a:off x="420914" y="1378857"/>
            <a:ext cx="3294743" cy="3278545"/>
            <a:chOff x="420914" y="1378857"/>
            <a:chExt cx="3294743" cy="327854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BA56E9A-B707-467E-B2C9-CB649CFD47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914" y="3497944"/>
              <a:ext cx="286679" cy="1159458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253A1F-250D-4538-9D7B-881663378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2851" y="2104571"/>
              <a:ext cx="170520" cy="1268317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2CF236D-FE84-471A-B1DD-AA14027D96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0908" y="1378857"/>
              <a:ext cx="1164749" cy="1072375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022737-B938-4859-AEDA-F65307A7BE9E}"/>
              </a:ext>
            </a:extLst>
          </p:cNvPr>
          <p:cNvGrpSpPr/>
          <p:nvPr/>
        </p:nvGrpSpPr>
        <p:grpSpPr>
          <a:xfrm>
            <a:off x="671308" y="2429466"/>
            <a:ext cx="2623435" cy="2206169"/>
            <a:chOff x="671308" y="2429466"/>
            <a:chExt cx="2623435" cy="2206169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D80BC1-580A-454F-88AE-F66F6F11AF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308" y="4310743"/>
              <a:ext cx="504349" cy="32489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53E2A02-316B-433E-8651-362C902D3D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36" y="3322093"/>
              <a:ext cx="816407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F0D0BF9-8F7C-4819-B3C3-ED7E567AFB1B}"/>
                </a:ext>
              </a:extLst>
            </p:cNvPr>
            <p:cNvCxnSpPr>
              <a:cxnSpLocks/>
            </p:cNvCxnSpPr>
            <p:nvPr/>
          </p:nvCxnSpPr>
          <p:spPr>
            <a:xfrm>
              <a:off x="2558164" y="2429466"/>
              <a:ext cx="736579" cy="60402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3226816-CFFD-4F8B-AA19-8362B897E109}"/>
              </a:ext>
            </a:extLst>
          </p:cNvPr>
          <p:cNvSpPr txBox="1"/>
          <p:nvPr/>
        </p:nvSpPr>
        <p:spPr>
          <a:xfrm>
            <a:off x="89670" y="89406"/>
            <a:ext cx="5000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Geodesic Deviation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CFCDBDD-2688-4701-BDA8-B378664F5B5F}"/>
                  </a:ext>
                </a:extLst>
              </p:cNvPr>
              <p:cNvSpPr txBox="1"/>
              <p:nvPr/>
            </p:nvSpPr>
            <p:spPr>
              <a:xfrm>
                <a:off x="4070558" y="1267043"/>
                <a:ext cx="3642023" cy="111440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sz="54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CFCDBDD-2688-4701-BDA8-B378664F5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558" y="1267043"/>
                <a:ext cx="3642023" cy="1114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07FB9EE-87DE-40D7-A951-3A643D53BBD0}"/>
              </a:ext>
            </a:extLst>
          </p:cNvPr>
          <p:cNvSpPr/>
          <p:nvPr/>
        </p:nvSpPr>
        <p:spPr>
          <a:xfrm>
            <a:off x="4259503" y="745343"/>
            <a:ext cx="36729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Geodesic Equation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72A1F-220C-44A1-AF71-6F7048818B58}"/>
              </a:ext>
            </a:extLst>
          </p:cNvPr>
          <p:cNvSpPr/>
          <p:nvPr/>
        </p:nvSpPr>
        <p:spPr>
          <a:xfrm>
            <a:off x="9717714" y="4949967"/>
            <a:ext cx="22250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(Proof in Tensor </a:t>
            </a:r>
            <a:br>
              <a:rPr lang="en-US" sz="2400" dirty="0"/>
            </a:br>
            <a:r>
              <a:rPr lang="en-US" sz="2400" dirty="0"/>
              <a:t>Calculus 21)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C1E43A-FAA8-4345-82C3-476189140867}"/>
                  </a:ext>
                </a:extLst>
              </p:cNvPr>
              <p:cNvSpPr txBox="1"/>
              <p:nvPr/>
            </p:nvSpPr>
            <p:spPr>
              <a:xfrm>
                <a:off x="26504" y="2702609"/>
                <a:ext cx="796565" cy="102419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C1E43A-FAA8-4345-82C3-476189140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" y="2702609"/>
                <a:ext cx="796565" cy="1024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1E1306-3FA4-406F-93E7-D6B3438B8BA9}"/>
                  </a:ext>
                </a:extLst>
              </p:cNvPr>
              <p:cNvSpPr txBox="1"/>
              <p:nvPr/>
            </p:nvSpPr>
            <p:spPr>
              <a:xfrm>
                <a:off x="1520685" y="2404435"/>
                <a:ext cx="768928" cy="102419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1E1306-3FA4-406F-93E7-D6B3438B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685" y="2404435"/>
                <a:ext cx="768928" cy="1024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CB77BD-A63B-4754-B962-DE72759024D6}"/>
                  </a:ext>
                </a:extLst>
              </p:cNvPr>
              <p:cNvSpPr txBox="1"/>
              <p:nvPr/>
            </p:nvSpPr>
            <p:spPr>
              <a:xfrm>
                <a:off x="2797902" y="4320249"/>
                <a:ext cx="6307998" cy="218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CB77BD-A63B-4754-B962-DE727590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902" y="4320249"/>
                <a:ext cx="6307998" cy="21881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6AA0005-930A-46C7-88CF-3A581888B94B}"/>
                  </a:ext>
                </a:extLst>
              </p:cNvPr>
              <p:cNvSpPr txBox="1"/>
              <p:nvPr/>
            </p:nvSpPr>
            <p:spPr>
              <a:xfrm>
                <a:off x="2749499" y="3224711"/>
                <a:ext cx="6527428" cy="988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6AA0005-930A-46C7-88CF-3A581888B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499" y="3224711"/>
                <a:ext cx="6527428" cy="988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E5574F-993D-457C-9C76-1A07EC9CCD54}"/>
                  </a:ext>
                </a:extLst>
              </p:cNvPr>
              <p:cNvSpPr txBox="1"/>
              <p:nvPr/>
            </p:nvSpPr>
            <p:spPr>
              <a:xfrm>
                <a:off x="9434189" y="4079134"/>
                <a:ext cx="2741135" cy="68672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E5574F-993D-457C-9C76-1A07EC9CC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189" y="4079134"/>
                <a:ext cx="2741135" cy="6867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A74F26B-A57A-4FBB-B9B5-632AA52B8E39}"/>
                  </a:ext>
                </a:extLst>
              </p:cNvPr>
              <p:cNvSpPr/>
              <p:nvPr/>
            </p:nvSpPr>
            <p:spPr>
              <a:xfrm>
                <a:off x="9638988" y="2470049"/>
                <a:ext cx="2331536" cy="1509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  <a:p>
                <a:pPr algn="ctr"/>
                <a:r>
                  <a:rPr lang="en-US" sz="2800" dirty="0"/>
                  <a:t>+ Torsion-Free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A74F26B-A57A-4FBB-B9B5-632AA52B8E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988" y="2470049"/>
                <a:ext cx="2331536" cy="1509324"/>
              </a:xfrm>
              <a:prstGeom prst="rect">
                <a:avLst/>
              </a:prstGeom>
              <a:blipFill>
                <a:blip r:embed="rId9"/>
                <a:stretch>
                  <a:fillRect l="-4961" r="-47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3FCD8F2D-ED1E-4AA8-8B76-7CD8075D0193}"/>
              </a:ext>
            </a:extLst>
          </p:cNvPr>
          <p:cNvSpPr/>
          <p:nvPr/>
        </p:nvSpPr>
        <p:spPr>
          <a:xfrm>
            <a:off x="9366305" y="2393614"/>
            <a:ext cx="2741135" cy="245984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168577-BD22-4068-963C-FA9A76CFAC30}"/>
              </a:ext>
            </a:extLst>
          </p:cNvPr>
          <p:cNvGrpSpPr/>
          <p:nvPr/>
        </p:nvGrpSpPr>
        <p:grpSpPr>
          <a:xfrm>
            <a:off x="8714290" y="205053"/>
            <a:ext cx="3311180" cy="1921263"/>
            <a:chOff x="8629318" y="771828"/>
            <a:chExt cx="3311180" cy="19212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B8F7261-B60E-4AC0-8BD6-566F00D864B3}"/>
                    </a:ext>
                  </a:extLst>
                </p:cNvPr>
                <p:cNvSpPr txBox="1"/>
                <p:nvPr/>
              </p:nvSpPr>
              <p:spPr>
                <a:xfrm>
                  <a:off x="8680118" y="1475052"/>
                  <a:ext cx="3260380" cy="1096262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5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</m:d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oMath>
                    </m:oMathPara>
                  </a14:m>
                  <a:endParaRPr lang="en-US" sz="5400" b="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B8F7261-B60E-4AC0-8BD6-566F00D86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0118" y="1475052"/>
                  <a:ext cx="3260380" cy="109626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E850E3-CCF0-40A9-88BB-BDA49F055F92}"/>
                </a:ext>
              </a:extLst>
            </p:cNvPr>
            <p:cNvSpPr/>
            <p:nvPr/>
          </p:nvSpPr>
          <p:spPr>
            <a:xfrm>
              <a:off x="9066144" y="848029"/>
              <a:ext cx="24375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Lie Bracket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5483FB4-00AE-45B1-8C69-9B07DA86268B}"/>
                </a:ext>
              </a:extLst>
            </p:cNvPr>
            <p:cNvSpPr/>
            <p:nvPr/>
          </p:nvSpPr>
          <p:spPr>
            <a:xfrm>
              <a:off x="8629318" y="771828"/>
              <a:ext cx="3260380" cy="192126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A14BB66-D8FD-4C9E-B3F5-551ED7B81C9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6760" y="2220840"/>
              <a:ext cx="11514960" cy="4523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A14BB66-D8FD-4C9E-B3F5-551ED7B81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7400" y="2211480"/>
                <a:ext cx="11533680" cy="4542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1605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567">
        <p:fade/>
      </p:transition>
    </mc:Choice>
    <mc:Fallback xmlns="">
      <p:transition spd="med" advTm="515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9" grpId="0" uiExpand="1" build="p"/>
      <p:bldP spid="40" grpId="0"/>
      <p:bldP spid="42" grpId="0"/>
      <p:bldP spid="43" grpId="0"/>
      <p:bldP spid="4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72BF72-B343-434D-9AD8-782E2EF8EE9F}"/>
              </a:ext>
            </a:extLst>
          </p:cNvPr>
          <p:cNvSpPr txBox="1"/>
          <p:nvPr/>
        </p:nvSpPr>
        <p:spPr>
          <a:xfrm>
            <a:off x="0" y="40796"/>
            <a:ext cx="10862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Riemann Curvature Tensor (non-zero components):</a:t>
            </a:r>
            <a:endParaRPr lang="en-GB" sz="4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26D15-D1C7-4A17-B034-FE4A57CC70C5}"/>
                  </a:ext>
                </a:extLst>
              </p:cNvPr>
              <p:cNvSpPr txBox="1"/>
              <p:nvPr/>
            </p:nvSpPr>
            <p:spPr>
              <a:xfrm>
                <a:off x="750117" y="793448"/>
                <a:ext cx="7708084" cy="10961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5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26D15-D1C7-4A17-B034-FE4A57CC7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17" y="793448"/>
                <a:ext cx="7708084" cy="1096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45A06A-10C6-4F32-8EC1-EA191E7CD5CA}"/>
                  </a:ext>
                </a:extLst>
              </p:cNvPr>
              <p:cNvSpPr txBox="1"/>
              <p:nvPr/>
            </p:nvSpPr>
            <p:spPr>
              <a:xfrm>
                <a:off x="612730" y="2987581"/>
                <a:ext cx="10862990" cy="387041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5000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sz="5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5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5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5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5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5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5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5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5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5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5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5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GB" sz="5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5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5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0+</m:t>
                        </m:r>
                        <m:sSub>
                          <m:sSub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5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5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5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5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5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5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5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en-CA" sz="5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5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5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5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0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GB" sz="5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5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num>
                          <m:den>
                            <m:r>
                              <a:rPr lang="en-GB" sz="5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5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5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5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GB" sz="5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5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num>
                          <m:den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5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GB" sz="5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5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GB" sz="5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5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num>
                          <m:den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5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GB" sz="5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5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5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CA" sz="50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45A06A-10C6-4F32-8EC1-EA191E7CD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30" y="2987581"/>
                <a:ext cx="10862990" cy="38704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D9A2B8A-3CFE-4CE4-92B5-5440F7917E8B}"/>
              </a:ext>
            </a:extLst>
          </p:cNvPr>
          <p:cNvSpPr txBox="1"/>
          <p:nvPr/>
        </p:nvSpPr>
        <p:spPr>
          <a:xfrm>
            <a:off x="1" y="2181920"/>
            <a:ext cx="5010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Ricci Curvature Tensor:</a:t>
            </a:r>
            <a:endParaRPr lang="en-GB" sz="4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204545-9CFE-4CC4-8060-B83F3848DD6E}"/>
                  </a:ext>
                </a:extLst>
              </p:cNvPr>
              <p:cNvSpPr txBox="1"/>
              <p:nvPr/>
            </p:nvSpPr>
            <p:spPr>
              <a:xfrm>
                <a:off x="5166765" y="2010302"/>
                <a:ext cx="3843885" cy="105112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en-US" sz="5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GB" sz="5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5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𝜇𝛽</m:t>
                          </m:r>
                        </m:sub>
                        <m:sup>
                          <m:r>
                            <a:rPr lang="en-GB" sz="5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204545-9CFE-4CC4-8060-B83F3848D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765" y="2010302"/>
                <a:ext cx="3843885" cy="10511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DF86047-89C6-4511-992A-E4829FC4041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9040" y="999360"/>
              <a:ext cx="10107720" cy="5779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DF86047-89C6-4511-992A-E4829FC404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9680" y="990000"/>
                <a:ext cx="10126440" cy="5797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8878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328"/>
    </mc:Choice>
    <mc:Fallback xmlns="">
      <p:transition spd="slow" advTm="72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9" grpId="0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ABC8A76-2BEC-418C-99DA-54D9776128EF}"/>
              </a:ext>
            </a:extLst>
          </p:cNvPr>
          <p:cNvSpPr/>
          <p:nvPr/>
        </p:nvSpPr>
        <p:spPr>
          <a:xfrm>
            <a:off x="2595663" y="3873997"/>
            <a:ext cx="435515" cy="1799304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A18FE6-8911-4002-BFBD-087EF1F64C0A}"/>
              </a:ext>
            </a:extLst>
          </p:cNvPr>
          <p:cNvGrpSpPr/>
          <p:nvPr/>
        </p:nvGrpSpPr>
        <p:grpSpPr>
          <a:xfrm>
            <a:off x="3346347" y="6027003"/>
            <a:ext cx="1528554" cy="830997"/>
            <a:chOff x="3346347" y="6027003"/>
            <a:chExt cx="1528554" cy="830997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3E94E2-90C1-4A3C-A273-B3F6CCA4B39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10624" y="5290908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/>
                <p:nvPr/>
              </p:nvSpPr>
              <p:spPr>
                <a:xfrm>
                  <a:off x="3737429" y="6027003"/>
                  <a:ext cx="84702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429" y="6027003"/>
                  <a:ext cx="847027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Arc 83">
            <a:extLst>
              <a:ext uri="{FF2B5EF4-FFF2-40B4-BE49-F238E27FC236}">
                <a16:creationId xmlns:a16="http://schemas.microsoft.com/office/drawing/2014/main" id="{1D66949A-3383-454E-9270-8BC427A7359A}"/>
              </a:ext>
            </a:extLst>
          </p:cNvPr>
          <p:cNvSpPr/>
          <p:nvPr/>
        </p:nvSpPr>
        <p:spPr>
          <a:xfrm>
            <a:off x="-5676087" y="3878742"/>
            <a:ext cx="17078637" cy="4214560"/>
          </a:xfrm>
          <a:prstGeom prst="arc">
            <a:avLst>
              <a:gd name="adj1" fmla="val 16223553"/>
              <a:gd name="adj2" fmla="val 20673385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F7D12442-9EB6-4808-816C-923D5D3BB469}"/>
              </a:ext>
            </a:extLst>
          </p:cNvPr>
          <p:cNvSpPr/>
          <p:nvPr/>
        </p:nvSpPr>
        <p:spPr>
          <a:xfrm>
            <a:off x="-9635950" y="4631738"/>
            <a:ext cx="25256950" cy="2525834"/>
          </a:xfrm>
          <a:prstGeom prst="arc">
            <a:avLst>
              <a:gd name="adj1" fmla="val 16223553"/>
              <a:gd name="adj2" fmla="val 20935928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857F7AC-9353-4404-AA0A-2AF664B1F560}"/>
              </a:ext>
            </a:extLst>
          </p:cNvPr>
          <p:cNvSpPr/>
          <p:nvPr/>
        </p:nvSpPr>
        <p:spPr>
          <a:xfrm>
            <a:off x="2595663" y="3888712"/>
            <a:ext cx="435515" cy="1799304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BB553D48-00F4-4D75-9E66-060EC7300D61}"/>
              </a:ext>
            </a:extLst>
          </p:cNvPr>
          <p:cNvSpPr/>
          <p:nvPr/>
        </p:nvSpPr>
        <p:spPr>
          <a:xfrm flipV="1">
            <a:off x="-11450562" y="2695289"/>
            <a:ext cx="28024004" cy="2575128"/>
          </a:xfrm>
          <a:prstGeom prst="arc">
            <a:avLst>
              <a:gd name="adj1" fmla="val 16223553"/>
              <a:gd name="adj2" fmla="val 20892376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Arc 88">
            <a:extLst>
              <a:ext uri="{FF2B5EF4-FFF2-40B4-BE49-F238E27FC236}">
                <a16:creationId xmlns:a16="http://schemas.microsoft.com/office/drawing/2014/main" id="{0FE8E71E-1A2A-4DB0-8C6E-BD8E51ECBAB8}"/>
              </a:ext>
            </a:extLst>
          </p:cNvPr>
          <p:cNvSpPr/>
          <p:nvPr/>
        </p:nvSpPr>
        <p:spPr>
          <a:xfrm flipV="1">
            <a:off x="-7720125" y="2530806"/>
            <a:ext cx="21169425" cy="3142142"/>
          </a:xfrm>
          <a:prstGeom prst="arc">
            <a:avLst>
              <a:gd name="adj1" fmla="val 16223553"/>
              <a:gd name="adj2" fmla="val 20796525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14BB6-E04F-41F1-9BD0-EA600D563805}"/>
                  </a:ext>
                </a:extLst>
              </p:cNvPr>
              <p:cNvSpPr txBox="1"/>
              <p:nvPr/>
            </p:nvSpPr>
            <p:spPr>
              <a:xfrm>
                <a:off x="467051" y="-1508166"/>
                <a:ext cx="3079433" cy="113877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800" b="0" dirty="0"/>
                  <a:t>Poisson’s Equation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40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14BB6-E04F-41F1-9BD0-EA600D563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51" y="-1508166"/>
                <a:ext cx="3079433" cy="1138773"/>
              </a:xfrm>
              <a:prstGeom prst="rect">
                <a:avLst/>
              </a:prstGeom>
              <a:blipFill>
                <a:blip r:embed="rId4"/>
                <a:stretch>
                  <a:fillRect t="-364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31E3358-407C-4C7C-B49B-F9A55D44B71A}"/>
              </a:ext>
            </a:extLst>
          </p:cNvPr>
          <p:cNvGrpSpPr/>
          <p:nvPr/>
        </p:nvGrpSpPr>
        <p:grpSpPr>
          <a:xfrm>
            <a:off x="268071" y="3798153"/>
            <a:ext cx="1820835" cy="3027268"/>
            <a:chOff x="268071" y="3188553"/>
            <a:chExt cx="1820835" cy="3027268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87C8CD2-8DE6-4B5B-8036-1BDCFF3DB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81789AF-9D95-431B-934A-103262C18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E91854F-1F04-484B-9824-58F521AD76D0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BBCADC-CF2B-4324-8658-BD219B58A3D0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84702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BBCADC-CF2B-4324-8658-BD219B58A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84702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6DAE012-20BA-4B1B-AEE5-9F5F7AD64E49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9159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6DAE012-20BA-4B1B-AEE5-9F5F7AD64E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91595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189101E-E65C-4751-A281-D2DA4B10DBAB}"/>
                    </a:ext>
                  </a:extLst>
                </p:cNvPr>
                <p:cNvSpPr txBox="1"/>
                <p:nvPr/>
              </p:nvSpPr>
              <p:spPr>
                <a:xfrm>
                  <a:off x="268071" y="5326539"/>
                  <a:ext cx="934102" cy="889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189101E-E65C-4751-A281-D2DA4B10D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071" y="5326539"/>
                  <a:ext cx="934102" cy="88928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74D02E-D610-4E20-97C2-B31751EFED6C}"/>
                  </a:ext>
                </a:extLst>
              </p:cNvPr>
              <p:cNvSpPr txBox="1"/>
              <p:nvPr/>
            </p:nvSpPr>
            <p:spPr>
              <a:xfrm>
                <a:off x="4874901" y="52207"/>
                <a:ext cx="7259950" cy="8617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GB" sz="5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5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54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5000" dirty="0"/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74D02E-D610-4E20-97C2-B31751EFE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901" y="52207"/>
                <a:ext cx="7259950" cy="8617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046A6D4-D557-49F3-B03F-1A5388E7C924}"/>
              </a:ext>
            </a:extLst>
          </p:cNvPr>
          <p:cNvSpPr txBox="1"/>
          <p:nvPr/>
        </p:nvSpPr>
        <p:spPr>
          <a:xfrm>
            <a:off x="8504876" y="983467"/>
            <a:ext cx="3409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0" dirty="0"/>
              <a:t>Poisson’s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98BAAF-3615-4BA6-8943-5D686B0316E9}"/>
                  </a:ext>
                </a:extLst>
              </p:cNvPr>
              <p:cNvSpPr txBox="1"/>
              <p:nvPr/>
            </p:nvSpPr>
            <p:spPr>
              <a:xfrm>
                <a:off x="9748926" y="4418130"/>
                <a:ext cx="2234073" cy="1015663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98BAAF-3615-4BA6-8943-5D686B031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926" y="4418130"/>
                <a:ext cx="2234073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4CF0CD-B39A-43FF-9CCE-D75D6D076D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49640" y="665640"/>
              <a:ext cx="7053480" cy="305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4CF0CD-B39A-43FF-9CCE-D75D6D076D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40280" y="656280"/>
                <a:ext cx="7072200" cy="324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2049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710"/>
    </mc:Choice>
    <mc:Fallback xmlns="">
      <p:transition advTm="35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4" grpId="0" animBg="1"/>
      <p:bldP spid="87" grpId="0" animBg="1"/>
      <p:bldP spid="45" grpId="0" animBg="1"/>
      <p:bldP spid="88" grpId="0" animBg="1"/>
      <p:bldP spid="89" grpId="0" animBg="1"/>
      <p:bldP spid="22" grpId="0"/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ABC8A76-2BEC-418C-99DA-54D9776128EF}"/>
              </a:ext>
            </a:extLst>
          </p:cNvPr>
          <p:cNvSpPr/>
          <p:nvPr/>
        </p:nvSpPr>
        <p:spPr>
          <a:xfrm>
            <a:off x="2595663" y="3873997"/>
            <a:ext cx="435515" cy="1799304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3E94E2-90C1-4A3C-A273-B3F6CCA4B39E}"/>
              </a:ext>
            </a:extLst>
          </p:cNvPr>
          <p:cNvCxnSpPr>
            <a:cxnSpLocks/>
          </p:cNvCxnSpPr>
          <p:nvPr/>
        </p:nvCxnSpPr>
        <p:spPr>
          <a:xfrm rot="5400000" flipV="1">
            <a:off x="4110624" y="5290908"/>
            <a:ext cx="0" cy="152855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/>
              <p:nvPr/>
            </p:nvSpPr>
            <p:spPr>
              <a:xfrm>
                <a:off x="3737429" y="6027003"/>
                <a:ext cx="84702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29" y="6027003"/>
                <a:ext cx="847027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c 83">
            <a:extLst>
              <a:ext uri="{FF2B5EF4-FFF2-40B4-BE49-F238E27FC236}">
                <a16:creationId xmlns:a16="http://schemas.microsoft.com/office/drawing/2014/main" id="{1D66949A-3383-454E-9270-8BC427A7359A}"/>
              </a:ext>
            </a:extLst>
          </p:cNvPr>
          <p:cNvSpPr/>
          <p:nvPr/>
        </p:nvSpPr>
        <p:spPr>
          <a:xfrm>
            <a:off x="-5676087" y="3878742"/>
            <a:ext cx="17078637" cy="4214560"/>
          </a:xfrm>
          <a:prstGeom prst="arc">
            <a:avLst>
              <a:gd name="adj1" fmla="val 16223553"/>
              <a:gd name="adj2" fmla="val 20673385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F7D12442-9EB6-4808-816C-923D5D3BB469}"/>
              </a:ext>
            </a:extLst>
          </p:cNvPr>
          <p:cNvSpPr/>
          <p:nvPr/>
        </p:nvSpPr>
        <p:spPr>
          <a:xfrm>
            <a:off x="-9635950" y="4631738"/>
            <a:ext cx="25256950" cy="2525834"/>
          </a:xfrm>
          <a:prstGeom prst="arc">
            <a:avLst>
              <a:gd name="adj1" fmla="val 16223553"/>
              <a:gd name="adj2" fmla="val 20935928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857F7AC-9353-4404-AA0A-2AF664B1F560}"/>
              </a:ext>
            </a:extLst>
          </p:cNvPr>
          <p:cNvSpPr/>
          <p:nvPr/>
        </p:nvSpPr>
        <p:spPr>
          <a:xfrm>
            <a:off x="8152589" y="4381500"/>
            <a:ext cx="330230" cy="1029932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BB553D48-00F4-4D75-9E66-060EC7300D61}"/>
              </a:ext>
            </a:extLst>
          </p:cNvPr>
          <p:cNvSpPr/>
          <p:nvPr/>
        </p:nvSpPr>
        <p:spPr>
          <a:xfrm flipV="1">
            <a:off x="-11450562" y="2695289"/>
            <a:ext cx="28024004" cy="2575128"/>
          </a:xfrm>
          <a:prstGeom prst="arc">
            <a:avLst>
              <a:gd name="adj1" fmla="val 16223553"/>
              <a:gd name="adj2" fmla="val 20892376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Arc 88">
            <a:extLst>
              <a:ext uri="{FF2B5EF4-FFF2-40B4-BE49-F238E27FC236}">
                <a16:creationId xmlns:a16="http://schemas.microsoft.com/office/drawing/2014/main" id="{0FE8E71E-1A2A-4DB0-8C6E-BD8E51ECBAB8}"/>
              </a:ext>
            </a:extLst>
          </p:cNvPr>
          <p:cNvSpPr/>
          <p:nvPr/>
        </p:nvSpPr>
        <p:spPr>
          <a:xfrm flipV="1">
            <a:off x="-7720125" y="2530806"/>
            <a:ext cx="21169425" cy="3142142"/>
          </a:xfrm>
          <a:prstGeom prst="arc">
            <a:avLst>
              <a:gd name="adj1" fmla="val 16223553"/>
              <a:gd name="adj2" fmla="val 20796525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523683-18C9-455D-9A8F-081C47D9B926}"/>
              </a:ext>
            </a:extLst>
          </p:cNvPr>
          <p:cNvGrpSpPr/>
          <p:nvPr/>
        </p:nvGrpSpPr>
        <p:grpSpPr>
          <a:xfrm>
            <a:off x="268071" y="3798153"/>
            <a:ext cx="1820835" cy="3027268"/>
            <a:chOff x="268071" y="3188553"/>
            <a:chExt cx="1820835" cy="3027268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B51099D-E71A-4A0E-A301-F1DB27D8D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1282286-9D4A-4BF4-8283-96ACF0F805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2125A3-C791-466B-B9AD-05E8FB8A1128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75DFE48-D705-4387-B5EA-DAA34CAB116F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84702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75DFE48-D705-4387-B5EA-DAA34CAB11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84702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C77B21A-62DE-4D85-AE16-4BE714233250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9159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C77B21A-62DE-4D85-AE16-4BE7142332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915955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2CBEB9C-BED8-4367-811D-85C9D862DAE5}"/>
                    </a:ext>
                  </a:extLst>
                </p:cNvPr>
                <p:cNvSpPr txBox="1"/>
                <p:nvPr/>
              </p:nvSpPr>
              <p:spPr>
                <a:xfrm>
                  <a:off x="268071" y="5326539"/>
                  <a:ext cx="934102" cy="889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2CBEB9C-BED8-4367-811D-85C9D862DA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071" y="5326539"/>
                  <a:ext cx="934102" cy="88928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D6D024F-6D9E-40EB-8994-24E2600D9E4D}"/>
                  </a:ext>
                </a:extLst>
              </p:cNvPr>
              <p:cNvSpPr txBox="1"/>
              <p:nvPr/>
            </p:nvSpPr>
            <p:spPr>
              <a:xfrm>
                <a:off x="57150" y="-110029"/>
                <a:ext cx="12077701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Converging </a:t>
                </a:r>
                <a:br>
                  <a:rPr lang="en-GB" sz="4400" dirty="0"/>
                </a:br>
                <a:r>
                  <a:rPr lang="en-GB" sz="4400" dirty="0"/>
                  <a:t>Geodesics: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4400" dirty="0"/>
                  <a:t>Mass density </a:t>
                </a:r>
                <a14:m>
                  <m:oMath xmlns:m="http://schemas.openxmlformats.org/officeDocument/2006/math">
                    <m:r>
                      <a:rPr lang="en-GB" sz="44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4400" dirty="0"/>
                  <a:t> creates a potential “well”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CA" sz="44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4400" dirty="0"/>
                  <a:t>potential “well”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4400" dirty="0"/>
                  <a:t> causes time-pointing geodesics to converge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</m:oMath>
                </a14:m>
                <a:r>
                  <a:rPr lang="en-GB" sz="4400" dirty="0"/>
                  <a:t>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400" dirty="0"/>
                  <a:t>“Mass attracts other mass”</a:t>
                </a:r>
                <a:endParaRPr lang="en-GB" sz="4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D6D024F-6D9E-40EB-8994-24E2600D9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-110029"/>
                <a:ext cx="12077701" cy="4154984"/>
              </a:xfrm>
              <a:prstGeom prst="rect">
                <a:avLst/>
              </a:prstGeom>
              <a:blipFill>
                <a:blip r:embed="rId7"/>
                <a:stretch>
                  <a:fillRect l="-2018" t="-3079" b="-60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964DF9-6C2E-4991-86E7-CD3289F9AC93}"/>
                  </a:ext>
                </a:extLst>
              </p:cNvPr>
              <p:cNvSpPr txBox="1"/>
              <p:nvPr/>
            </p:nvSpPr>
            <p:spPr>
              <a:xfrm>
                <a:off x="4874901" y="52207"/>
                <a:ext cx="7259950" cy="8617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GB" sz="5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5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54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50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964DF9-6C2E-4991-86E7-CD3289F9A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901" y="52207"/>
                <a:ext cx="7259950" cy="8617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85569C-CF6F-4509-BBF4-62DE3CE39C0F}"/>
                  </a:ext>
                </a:extLst>
              </p:cNvPr>
              <p:cNvSpPr txBox="1"/>
              <p:nvPr/>
            </p:nvSpPr>
            <p:spPr>
              <a:xfrm>
                <a:off x="9748926" y="4418130"/>
                <a:ext cx="2234073" cy="1015663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85569C-CF6F-4509-BBF4-62DE3CE39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926" y="4418130"/>
                <a:ext cx="2234073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72A3819-4FFD-4E20-852C-6DF78E72B6B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48840" y="1763280"/>
              <a:ext cx="8198640" cy="1528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72A3819-4FFD-4E20-852C-6DF78E72B6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39480" y="1753920"/>
                <a:ext cx="8217360" cy="15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06C0F73-F2FE-4605-B5CB-21F24B500D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49640" y="665640"/>
              <a:ext cx="7053480" cy="305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06C0F73-F2FE-4605-B5CB-21F24B500D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40280" y="656280"/>
                <a:ext cx="7072200" cy="324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66658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1458">
        <p159:morph option="byObject"/>
      </p:transition>
    </mc:Choice>
    <mc:Fallback xmlns="">
      <p:transition spd="slow" advTm="414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14BB6-E04F-41F1-9BD0-EA600D563805}"/>
                  </a:ext>
                </a:extLst>
              </p:cNvPr>
              <p:cNvSpPr txBox="1"/>
              <p:nvPr/>
            </p:nvSpPr>
            <p:spPr>
              <a:xfrm>
                <a:off x="467051" y="-1508166"/>
                <a:ext cx="3079433" cy="113877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800" b="0" dirty="0"/>
                  <a:t>Poisson’s Equation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40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14BB6-E04F-41F1-9BD0-EA600D563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51" y="-1508166"/>
                <a:ext cx="3079433" cy="1138773"/>
              </a:xfrm>
              <a:prstGeom prst="rect">
                <a:avLst/>
              </a:prstGeom>
              <a:blipFill>
                <a:blip r:embed="rId4"/>
                <a:stretch>
                  <a:fillRect t="-364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74D02E-D610-4E20-97C2-B31751EFED6C}"/>
                  </a:ext>
                </a:extLst>
              </p:cNvPr>
              <p:cNvSpPr txBox="1"/>
              <p:nvPr/>
            </p:nvSpPr>
            <p:spPr>
              <a:xfrm>
                <a:off x="4874901" y="52207"/>
                <a:ext cx="7259950" cy="8617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GB" sz="5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5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54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5000" dirty="0"/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74D02E-D610-4E20-97C2-B31751EFE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901" y="52207"/>
                <a:ext cx="7259950" cy="8617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046A6D4-D557-49F3-B03F-1A5388E7C924}"/>
              </a:ext>
            </a:extLst>
          </p:cNvPr>
          <p:cNvSpPr txBox="1"/>
          <p:nvPr/>
        </p:nvSpPr>
        <p:spPr>
          <a:xfrm>
            <a:off x="8504876" y="983467"/>
            <a:ext cx="3409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0" dirty="0"/>
              <a:t>Poisson’s Equation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5B6C1B2-C03D-4342-B2C6-CE5887982AA2}"/>
              </a:ext>
            </a:extLst>
          </p:cNvPr>
          <p:cNvGrpSpPr/>
          <p:nvPr/>
        </p:nvGrpSpPr>
        <p:grpSpPr>
          <a:xfrm>
            <a:off x="1739748" y="4059469"/>
            <a:ext cx="2560128" cy="2560128"/>
            <a:chOff x="3296766" y="242888"/>
            <a:chExt cx="1028700" cy="10287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FD96339-6AE8-408F-B0E5-DC2F7C177BC2}"/>
                </a:ext>
              </a:extLst>
            </p:cNvPr>
            <p:cNvSpPr/>
            <p:nvPr/>
          </p:nvSpPr>
          <p:spPr>
            <a:xfrm>
              <a:off x="3296766" y="242888"/>
              <a:ext cx="1028700" cy="10287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A045A75F-BC2A-49E2-A5BA-FCA52F53C44A}"/>
                </a:ext>
              </a:extLst>
            </p:cNvPr>
            <p:cNvSpPr/>
            <p:nvPr/>
          </p:nvSpPr>
          <p:spPr>
            <a:xfrm>
              <a:off x="3296766" y="428623"/>
              <a:ext cx="1028700" cy="571502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714743AD-0BFE-4902-8629-D2237409DA52}"/>
                </a:ext>
              </a:extLst>
            </p:cNvPr>
            <p:cNvSpPr/>
            <p:nvPr/>
          </p:nvSpPr>
          <p:spPr>
            <a:xfrm flipV="1">
              <a:off x="3296766" y="511709"/>
              <a:ext cx="1028700" cy="571502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F074C6-4C78-451F-AACE-735DD29283C2}"/>
              </a:ext>
            </a:extLst>
          </p:cNvPr>
          <p:cNvGrpSpPr/>
          <p:nvPr/>
        </p:nvGrpSpPr>
        <p:grpSpPr>
          <a:xfrm>
            <a:off x="2791212" y="4980808"/>
            <a:ext cx="1098702" cy="707886"/>
            <a:chOff x="2468251" y="4980808"/>
            <a:chExt cx="1098702" cy="70788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D0171B1-5737-4CA4-B46F-7CF7D45673DF}"/>
                </a:ext>
              </a:extLst>
            </p:cNvPr>
            <p:cNvSpPr/>
            <p:nvPr/>
          </p:nvSpPr>
          <p:spPr>
            <a:xfrm>
              <a:off x="2468251" y="5110933"/>
              <a:ext cx="457200" cy="457200"/>
            </a:xfrm>
            <a:prstGeom prst="ellipse">
              <a:avLst/>
            </a:prstGeom>
            <a:solidFill>
              <a:srgbClr val="FF9FCF"/>
            </a:solidFill>
            <a:ln w="57150">
              <a:solidFill>
                <a:srgbClr val="FF339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FF327BF-A8AD-4C66-AD9B-66A6D620D52C}"/>
                    </a:ext>
                  </a:extLst>
                </p:cNvPr>
                <p:cNvSpPr txBox="1"/>
                <p:nvPr/>
              </p:nvSpPr>
              <p:spPr>
                <a:xfrm>
                  <a:off x="2835916" y="4980808"/>
                  <a:ext cx="731037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651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FF327BF-A8AD-4C66-AD9B-66A6D620D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5916" y="4980808"/>
                  <a:ext cx="731037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651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ECB17C-3094-44AF-BF57-E9A015DCA58A}"/>
              </a:ext>
            </a:extLst>
          </p:cNvPr>
          <p:cNvGrpSpPr/>
          <p:nvPr/>
        </p:nvGrpSpPr>
        <p:grpSpPr>
          <a:xfrm>
            <a:off x="7425718" y="4073983"/>
            <a:ext cx="2560128" cy="2560128"/>
            <a:chOff x="3296766" y="242888"/>
            <a:chExt cx="1028700" cy="10287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D6DCC0F-F8F6-4A2A-8DBF-6AE40BCB0E32}"/>
                </a:ext>
              </a:extLst>
            </p:cNvPr>
            <p:cNvSpPr/>
            <p:nvPr/>
          </p:nvSpPr>
          <p:spPr>
            <a:xfrm>
              <a:off x="3296766" y="242888"/>
              <a:ext cx="1028700" cy="10287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C8C09F02-C199-402D-95A8-E3B04C069272}"/>
                </a:ext>
              </a:extLst>
            </p:cNvPr>
            <p:cNvSpPr/>
            <p:nvPr/>
          </p:nvSpPr>
          <p:spPr>
            <a:xfrm>
              <a:off x="3296766" y="428623"/>
              <a:ext cx="1028700" cy="571502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D3C6151-4E88-4DB3-9625-D70652B305D4}"/>
                </a:ext>
              </a:extLst>
            </p:cNvPr>
            <p:cNvSpPr/>
            <p:nvPr/>
          </p:nvSpPr>
          <p:spPr>
            <a:xfrm flipV="1">
              <a:off x="3296766" y="511709"/>
              <a:ext cx="1028700" cy="571502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5E3ED49-0D9A-43C3-AEC0-1E921E4F5E03}"/>
              </a:ext>
            </a:extLst>
          </p:cNvPr>
          <p:cNvGrpSpPr/>
          <p:nvPr/>
        </p:nvGrpSpPr>
        <p:grpSpPr>
          <a:xfrm>
            <a:off x="8477182" y="4995322"/>
            <a:ext cx="1098702" cy="707886"/>
            <a:chOff x="2468251" y="4980808"/>
            <a:chExt cx="1098702" cy="70788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0ADEB48-4671-4A17-83B6-8EF1AE44B2B5}"/>
                </a:ext>
              </a:extLst>
            </p:cNvPr>
            <p:cNvSpPr/>
            <p:nvPr/>
          </p:nvSpPr>
          <p:spPr>
            <a:xfrm>
              <a:off x="2468251" y="5110933"/>
              <a:ext cx="457200" cy="457200"/>
            </a:xfrm>
            <a:prstGeom prst="ellipse">
              <a:avLst/>
            </a:prstGeom>
            <a:solidFill>
              <a:srgbClr val="FF9FCF"/>
            </a:solidFill>
            <a:ln w="57150">
              <a:solidFill>
                <a:srgbClr val="FF339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BD31DD3-6E71-45CC-97ED-DD4FFAEB38A0}"/>
                    </a:ext>
                  </a:extLst>
                </p:cNvPr>
                <p:cNvSpPr txBox="1"/>
                <p:nvPr/>
              </p:nvSpPr>
              <p:spPr>
                <a:xfrm>
                  <a:off x="2835916" y="4980808"/>
                  <a:ext cx="731037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651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BD31DD3-6E71-45CC-97ED-DD4FFAEB3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5916" y="4980808"/>
                  <a:ext cx="731037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651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49E659EE-84CC-4410-B761-D68619DD2088}"/>
              </a:ext>
            </a:extLst>
          </p:cNvPr>
          <p:cNvSpPr/>
          <p:nvPr/>
        </p:nvSpPr>
        <p:spPr>
          <a:xfrm>
            <a:off x="4970405" y="4839245"/>
            <a:ext cx="2099318" cy="1039849"/>
          </a:xfrm>
          <a:prstGeom prst="rightArrow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time</a:t>
            </a:r>
            <a:endParaRPr lang="en-CA" sz="32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7D0AF82-555D-4493-8DE8-2822A9A7447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49640" y="665640"/>
              <a:ext cx="7053480" cy="305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7D0AF82-555D-4493-8DE8-2822A9A744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40280" y="656280"/>
                <a:ext cx="7072200" cy="324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6531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60">
        <p:fade/>
      </p:transition>
    </mc:Choice>
    <mc:Fallback xmlns="">
      <p:transition spd="med" advTm="85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14BB6-E04F-41F1-9BD0-EA600D563805}"/>
                  </a:ext>
                </a:extLst>
              </p:cNvPr>
              <p:cNvSpPr txBox="1"/>
              <p:nvPr/>
            </p:nvSpPr>
            <p:spPr>
              <a:xfrm>
                <a:off x="467051" y="-1508166"/>
                <a:ext cx="3079433" cy="113877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800" b="0" dirty="0"/>
                  <a:t>Poisson’s Equation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40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E14BB6-E04F-41F1-9BD0-EA600D563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51" y="-1508166"/>
                <a:ext cx="3079433" cy="1138773"/>
              </a:xfrm>
              <a:prstGeom prst="rect">
                <a:avLst/>
              </a:prstGeom>
              <a:blipFill>
                <a:blip r:embed="rId3"/>
                <a:stretch>
                  <a:fillRect t="-364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74D02E-D610-4E20-97C2-B31751EFED6C}"/>
                  </a:ext>
                </a:extLst>
              </p:cNvPr>
              <p:cNvSpPr txBox="1"/>
              <p:nvPr/>
            </p:nvSpPr>
            <p:spPr>
              <a:xfrm>
                <a:off x="4874901" y="52207"/>
                <a:ext cx="7259950" cy="8617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GB" sz="5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5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54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5000" dirty="0"/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874D02E-D610-4E20-97C2-B31751EFE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901" y="52207"/>
                <a:ext cx="7259950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046A6D4-D557-49F3-B03F-1A5388E7C924}"/>
              </a:ext>
            </a:extLst>
          </p:cNvPr>
          <p:cNvSpPr txBox="1"/>
          <p:nvPr/>
        </p:nvSpPr>
        <p:spPr>
          <a:xfrm>
            <a:off x="8504876" y="983467"/>
            <a:ext cx="3409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0" dirty="0"/>
              <a:t>Poisson’s Equation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5B6C1B2-C03D-4342-B2C6-CE5887982AA2}"/>
              </a:ext>
            </a:extLst>
          </p:cNvPr>
          <p:cNvGrpSpPr/>
          <p:nvPr/>
        </p:nvGrpSpPr>
        <p:grpSpPr>
          <a:xfrm>
            <a:off x="1739748" y="4059469"/>
            <a:ext cx="2560128" cy="2560128"/>
            <a:chOff x="3296766" y="242888"/>
            <a:chExt cx="1028700" cy="10287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FD96339-6AE8-408F-B0E5-DC2F7C177BC2}"/>
                </a:ext>
              </a:extLst>
            </p:cNvPr>
            <p:cNvSpPr/>
            <p:nvPr/>
          </p:nvSpPr>
          <p:spPr>
            <a:xfrm>
              <a:off x="3296766" y="242888"/>
              <a:ext cx="1028700" cy="10287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A045A75F-BC2A-49E2-A5BA-FCA52F53C44A}"/>
                </a:ext>
              </a:extLst>
            </p:cNvPr>
            <p:cNvSpPr/>
            <p:nvPr/>
          </p:nvSpPr>
          <p:spPr>
            <a:xfrm>
              <a:off x="3296766" y="428623"/>
              <a:ext cx="1028700" cy="571502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714743AD-0BFE-4902-8629-D2237409DA52}"/>
                </a:ext>
              </a:extLst>
            </p:cNvPr>
            <p:cNvSpPr/>
            <p:nvPr/>
          </p:nvSpPr>
          <p:spPr>
            <a:xfrm flipV="1">
              <a:off x="3296766" y="511709"/>
              <a:ext cx="1028700" cy="571502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F074C6-4C78-451F-AACE-735DD29283C2}"/>
              </a:ext>
            </a:extLst>
          </p:cNvPr>
          <p:cNvGrpSpPr/>
          <p:nvPr/>
        </p:nvGrpSpPr>
        <p:grpSpPr>
          <a:xfrm>
            <a:off x="2791212" y="4980808"/>
            <a:ext cx="1098702" cy="707886"/>
            <a:chOff x="2468251" y="4980808"/>
            <a:chExt cx="1098702" cy="70788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D0171B1-5737-4CA4-B46F-7CF7D45673DF}"/>
                </a:ext>
              </a:extLst>
            </p:cNvPr>
            <p:cNvSpPr/>
            <p:nvPr/>
          </p:nvSpPr>
          <p:spPr>
            <a:xfrm>
              <a:off x="2468251" y="5110933"/>
              <a:ext cx="457200" cy="457200"/>
            </a:xfrm>
            <a:prstGeom prst="ellipse">
              <a:avLst/>
            </a:prstGeom>
            <a:solidFill>
              <a:srgbClr val="FF9FCF"/>
            </a:solidFill>
            <a:ln w="57150">
              <a:solidFill>
                <a:srgbClr val="FF339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FF327BF-A8AD-4C66-AD9B-66A6D620D52C}"/>
                    </a:ext>
                  </a:extLst>
                </p:cNvPr>
                <p:cNvSpPr txBox="1"/>
                <p:nvPr/>
              </p:nvSpPr>
              <p:spPr>
                <a:xfrm>
                  <a:off x="2835916" y="4980808"/>
                  <a:ext cx="731037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651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FF327BF-A8AD-4C66-AD9B-66A6D620D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5916" y="4980808"/>
                  <a:ext cx="731037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651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ECB17C-3094-44AF-BF57-E9A015DCA58A}"/>
              </a:ext>
            </a:extLst>
          </p:cNvPr>
          <p:cNvGrpSpPr/>
          <p:nvPr/>
        </p:nvGrpSpPr>
        <p:grpSpPr>
          <a:xfrm>
            <a:off x="7873443" y="4521708"/>
            <a:ext cx="1664678" cy="1664678"/>
            <a:chOff x="3296766" y="242888"/>
            <a:chExt cx="1028700" cy="10287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D6DCC0F-F8F6-4A2A-8DBF-6AE40BCB0E32}"/>
                </a:ext>
              </a:extLst>
            </p:cNvPr>
            <p:cNvSpPr/>
            <p:nvPr/>
          </p:nvSpPr>
          <p:spPr>
            <a:xfrm>
              <a:off x="3296766" y="242888"/>
              <a:ext cx="1028700" cy="10287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C8C09F02-C199-402D-95A8-E3B04C069272}"/>
                </a:ext>
              </a:extLst>
            </p:cNvPr>
            <p:cNvSpPr/>
            <p:nvPr/>
          </p:nvSpPr>
          <p:spPr>
            <a:xfrm>
              <a:off x="3296766" y="428623"/>
              <a:ext cx="1028700" cy="571502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D3C6151-4E88-4DB3-9625-D70652B305D4}"/>
                </a:ext>
              </a:extLst>
            </p:cNvPr>
            <p:cNvSpPr/>
            <p:nvPr/>
          </p:nvSpPr>
          <p:spPr>
            <a:xfrm flipV="1">
              <a:off x="3296766" y="511709"/>
              <a:ext cx="1028700" cy="571502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5E3ED49-0D9A-43C3-AEC0-1E921E4F5E03}"/>
              </a:ext>
            </a:extLst>
          </p:cNvPr>
          <p:cNvGrpSpPr/>
          <p:nvPr/>
        </p:nvGrpSpPr>
        <p:grpSpPr>
          <a:xfrm>
            <a:off x="8477182" y="4995322"/>
            <a:ext cx="1098702" cy="707886"/>
            <a:chOff x="2468251" y="4980808"/>
            <a:chExt cx="1098702" cy="70788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0ADEB48-4671-4A17-83B6-8EF1AE44B2B5}"/>
                </a:ext>
              </a:extLst>
            </p:cNvPr>
            <p:cNvSpPr/>
            <p:nvPr/>
          </p:nvSpPr>
          <p:spPr>
            <a:xfrm>
              <a:off x="2468251" y="5110933"/>
              <a:ext cx="457200" cy="457200"/>
            </a:xfrm>
            <a:prstGeom prst="ellipse">
              <a:avLst/>
            </a:prstGeom>
            <a:solidFill>
              <a:srgbClr val="FF9FCF"/>
            </a:solidFill>
            <a:ln w="57150">
              <a:solidFill>
                <a:srgbClr val="FF339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BD31DD3-6E71-45CC-97ED-DD4FFAEB38A0}"/>
                    </a:ext>
                  </a:extLst>
                </p:cNvPr>
                <p:cNvSpPr txBox="1"/>
                <p:nvPr/>
              </p:nvSpPr>
              <p:spPr>
                <a:xfrm>
                  <a:off x="2835916" y="4980808"/>
                  <a:ext cx="731037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651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BD31DD3-6E71-45CC-97ED-DD4FFAEB3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5916" y="4980808"/>
                  <a:ext cx="731037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651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5EC6CFD8-8A9D-4526-958A-81FAE5DBD01B}"/>
              </a:ext>
            </a:extLst>
          </p:cNvPr>
          <p:cNvSpPr/>
          <p:nvPr/>
        </p:nvSpPr>
        <p:spPr>
          <a:xfrm>
            <a:off x="4970405" y="4839245"/>
            <a:ext cx="2099318" cy="1039849"/>
          </a:xfrm>
          <a:prstGeom prst="rightArrow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time</a:t>
            </a:r>
            <a:endParaRPr lang="en-CA" sz="32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37830D8-B12E-4869-8F5C-C5B8FAC32392}"/>
              </a:ext>
            </a:extLst>
          </p:cNvPr>
          <p:cNvGrpSpPr/>
          <p:nvPr/>
        </p:nvGrpSpPr>
        <p:grpSpPr>
          <a:xfrm>
            <a:off x="7267708" y="3933371"/>
            <a:ext cx="2856052" cy="2805747"/>
            <a:chOff x="7267708" y="3933371"/>
            <a:chExt cx="2856052" cy="280574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6250596-EC15-406E-9E32-B798280301AF}"/>
                </a:ext>
              </a:extLst>
            </p:cNvPr>
            <p:cNvGrpSpPr/>
            <p:nvPr/>
          </p:nvGrpSpPr>
          <p:grpSpPr>
            <a:xfrm>
              <a:off x="7267708" y="3933371"/>
              <a:ext cx="2464542" cy="1401380"/>
              <a:chOff x="7267708" y="3933371"/>
              <a:chExt cx="2464542" cy="1401380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5AACB42-911E-4321-9DE4-2224D29BF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5782" y="3933371"/>
                <a:ext cx="0" cy="605070"/>
              </a:xfrm>
              <a:prstGeom prst="straightConnector1">
                <a:avLst/>
              </a:prstGeom>
              <a:ln w="1016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3AE2484-D176-49FE-908F-68A22B9F56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85414" y="4304684"/>
                <a:ext cx="446836" cy="446837"/>
              </a:xfrm>
              <a:prstGeom prst="straightConnector1">
                <a:avLst/>
              </a:prstGeom>
              <a:ln w="1016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7E5DD40C-A102-4969-B17D-8EA412E4E0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49693" y="4308208"/>
                <a:ext cx="446836" cy="446837"/>
              </a:xfrm>
              <a:prstGeom prst="straightConnector1">
                <a:avLst/>
              </a:prstGeom>
              <a:ln w="1016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2F5179E2-366A-4331-9F21-B5FB3F49B05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570243" y="5032216"/>
                <a:ext cx="0" cy="605070"/>
              </a:xfrm>
              <a:prstGeom prst="straightConnector1">
                <a:avLst/>
              </a:prstGeom>
              <a:ln w="1016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80CE443-951F-4DDA-B67A-9FB4FB80BA7C}"/>
                </a:ext>
              </a:extLst>
            </p:cNvPr>
            <p:cNvGrpSpPr/>
            <p:nvPr/>
          </p:nvGrpSpPr>
          <p:grpSpPr>
            <a:xfrm rot="10800000">
              <a:off x="7659218" y="5337738"/>
              <a:ext cx="2464542" cy="1401380"/>
              <a:chOff x="7267708" y="3933371"/>
              <a:chExt cx="2464542" cy="1401380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9F65876-46F1-4E38-9BB2-09DE74F4D9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5782" y="3933371"/>
                <a:ext cx="0" cy="605070"/>
              </a:xfrm>
              <a:prstGeom prst="straightConnector1">
                <a:avLst/>
              </a:prstGeom>
              <a:ln w="1016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5D2D7D2-47E9-422D-98CE-3D4BC8C91F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85414" y="4304684"/>
                <a:ext cx="446836" cy="446837"/>
              </a:xfrm>
              <a:prstGeom prst="straightConnector1">
                <a:avLst/>
              </a:prstGeom>
              <a:ln w="1016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986169BB-1C0C-4948-A945-B8E361698A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49693" y="4308208"/>
                <a:ext cx="446836" cy="446837"/>
              </a:xfrm>
              <a:prstGeom prst="straightConnector1">
                <a:avLst/>
              </a:prstGeom>
              <a:ln w="1016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81DE7FD-11CD-4C5B-8A55-7982C8D8B5C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570243" y="5032216"/>
                <a:ext cx="0" cy="605070"/>
              </a:xfrm>
              <a:prstGeom prst="straightConnector1">
                <a:avLst/>
              </a:prstGeom>
              <a:ln w="1016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604CEA1-E102-41BA-88F8-3265414FD43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49640" y="665640"/>
              <a:ext cx="7053480" cy="3056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604CEA1-E102-41BA-88F8-3265414FD4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40280" y="656280"/>
                <a:ext cx="7072200" cy="324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73273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37">
        <p159:morph option="byObject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D6D024F-6D9E-40EB-8994-24E2600D9E4D}"/>
                  </a:ext>
                </a:extLst>
              </p:cNvPr>
              <p:cNvSpPr txBox="1"/>
              <p:nvPr/>
            </p:nvSpPr>
            <p:spPr>
              <a:xfrm>
                <a:off x="57150" y="-110029"/>
                <a:ext cx="12077701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Converging </a:t>
                </a:r>
                <a:br>
                  <a:rPr lang="en-GB" sz="4400" dirty="0"/>
                </a:br>
                <a:r>
                  <a:rPr lang="en-GB" sz="4400" dirty="0"/>
                  <a:t>Geodesics: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4400" dirty="0"/>
                  <a:t>Mass density </a:t>
                </a:r>
                <a14:m>
                  <m:oMath xmlns:m="http://schemas.openxmlformats.org/officeDocument/2006/math">
                    <m:r>
                      <a:rPr lang="en-GB" sz="44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4400" dirty="0"/>
                  <a:t> creates a potential “well”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CA" sz="44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4400" dirty="0"/>
                  <a:t>potential “well”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 sz="4400" dirty="0"/>
                  <a:t> causes time-pointing geodesics to converge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</m:oMath>
                </a14:m>
                <a:r>
                  <a:rPr lang="en-GB" sz="4400" dirty="0"/>
                  <a:t>  (shrinking volume)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400" dirty="0"/>
                  <a:t>“Mass attracts other mass”</a:t>
                </a:r>
                <a:endParaRPr lang="en-GB" sz="4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D6D024F-6D9E-40EB-8994-24E2600D9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-110029"/>
                <a:ext cx="12077701" cy="4154984"/>
              </a:xfrm>
              <a:prstGeom prst="rect">
                <a:avLst/>
              </a:prstGeom>
              <a:blipFill>
                <a:blip r:embed="rId3"/>
                <a:stretch>
                  <a:fillRect l="-2018" t="-3079" b="-60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964DF9-6C2E-4991-86E7-CD3289F9AC93}"/>
                  </a:ext>
                </a:extLst>
              </p:cNvPr>
              <p:cNvSpPr txBox="1"/>
              <p:nvPr/>
            </p:nvSpPr>
            <p:spPr>
              <a:xfrm>
                <a:off x="4874901" y="52207"/>
                <a:ext cx="7259950" cy="8617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5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GB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5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54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50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964DF9-6C2E-4991-86E7-CD3289F9A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901" y="52207"/>
                <a:ext cx="7259950" cy="8617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72A3819-4FFD-4E20-852C-6DF78E72B6B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48840" y="1763280"/>
              <a:ext cx="8198640" cy="1528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72A3819-4FFD-4E20-852C-6DF78E72B6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39480" y="1753920"/>
                <a:ext cx="8217360" cy="154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E15C02C4-9B13-4E89-8A03-8D6177DC2690}"/>
              </a:ext>
            </a:extLst>
          </p:cNvPr>
          <p:cNvGrpSpPr/>
          <p:nvPr/>
        </p:nvGrpSpPr>
        <p:grpSpPr>
          <a:xfrm>
            <a:off x="1739748" y="4059469"/>
            <a:ext cx="2560128" cy="2560128"/>
            <a:chOff x="3296766" y="242888"/>
            <a:chExt cx="1028700" cy="10287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B1A7FAD-C3C7-443C-9804-4170149A4786}"/>
                </a:ext>
              </a:extLst>
            </p:cNvPr>
            <p:cNvSpPr/>
            <p:nvPr/>
          </p:nvSpPr>
          <p:spPr>
            <a:xfrm>
              <a:off x="3296766" y="242888"/>
              <a:ext cx="1028700" cy="10287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551AFCEF-3D6A-4544-B52D-8296AAA8B76B}"/>
                </a:ext>
              </a:extLst>
            </p:cNvPr>
            <p:cNvSpPr/>
            <p:nvPr/>
          </p:nvSpPr>
          <p:spPr>
            <a:xfrm>
              <a:off x="3296766" y="428623"/>
              <a:ext cx="1028700" cy="571502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76C80403-DD6B-4CDC-ABB5-620842954FB4}"/>
                </a:ext>
              </a:extLst>
            </p:cNvPr>
            <p:cNvSpPr/>
            <p:nvPr/>
          </p:nvSpPr>
          <p:spPr>
            <a:xfrm flipV="1">
              <a:off x="3296766" y="511709"/>
              <a:ext cx="1028700" cy="571502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551495-E737-44B1-894D-07952840B0B0}"/>
              </a:ext>
            </a:extLst>
          </p:cNvPr>
          <p:cNvGrpSpPr/>
          <p:nvPr/>
        </p:nvGrpSpPr>
        <p:grpSpPr>
          <a:xfrm>
            <a:off x="2791212" y="4980808"/>
            <a:ext cx="1098702" cy="707886"/>
            <a:chOff x="2468251" y="4980808"/>
            <a:chExt cx="1098702" cy="70788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0C8C310-9D61-40FA-8BA0-17C96F9DC784}"/>
                </a:ext>
              </a:extLst>
            </p:cNvPr>
            <p:cNvSpPr/>
            <p:nvPr/>
          </p:nvSpPr>
          <p:spPr>
            <a:xfrm>
              <a:off x="2468251" y="5110933"/>
              <a:ext cx="457200" cy="457200"/>
            </a:xfrm>
            <a:prstGeom prst="ellipse">
              <a:avLst/>
            </a:prstGeom>
            <a:solidFill>
              <a:srgbClr val="FF9FCF"/>
            </a:solidFill>
            <a:ln w="57150">
              <a:solidFill>
                <a:srgbClr val="FF339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BC3B65E-1C1B-4502-901E-D2C70D5741ED}"/>
                    </a:ext>
                  </a:extLst>
                </p:cNvPr>
                <p:cNvSpPr txBox="1"/>
                <p:nvPr/>
              </p:nvSpPr>
              <p:spPr>
                <a:xfrm>
                  <a:off x="2835916" y="4980808"/>
                  <a:ext cx="731037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651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BC3B65E-1C1B-4502-901E-D2C70D574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5916" y="4980808"/>
                  <a:ext cx="731037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651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9317661-5E08-4495-83FE-5E9F7D4D92BF}"/>
              </a:ext>
            </a:extLst>
          </p:cNvPr>
          <p:cNvGrpSpPr/>
          <p:nvPr/>
        </p:nvGrpSpPr>
        <p:grpSpPr>
          <a:xfrm>
            <a:off x="7873443" y="4521708"/>
            <a:ext cx="1664678" cy="1664678"/>
            <a:chOff x="3296766" y="242888"/>
            <a:chExt cx="1028700" cy="10287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0A8BA2B-1411-464A-BFA3-BB270061C970}"/>
                </a:ext>
              </a:extLst>
            </p:cNvPr>
            <p:cNvSpPr/>
            <p:nvPr/>
          </p:nvSpPr>
          <p:spPr>
            <a:xfrm>
              <a:off x="3296766" y="242888"/>
              <a:ext cx="1028700" cy="10287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7CD1E044-1791-4C52-B5D1-CB741D39ABBC}"/>
                </a:ext>
              </a:extLst>
            </p:cNvPr>
            <p:cNvSpPr/>
            <p:nvPr/>
          </p:nvSpPr>
          <p:spPr>
            <a:xfrm>
              <a:off x="3296766" y="428623"/>
              <a:ext cx="1028700" cy="571502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D0C76636-77AC-461F-985A-13C13815DC44}"/>
                </a:ext>
              </a:extLst>
            </p:cNvPr>
            <p:cNvSpPr/>
            <p:nvPr/>
          </p:nvSpPr>
          <p:spPr>
            <a:xfrm flipV="1">
              <a:off x="3296766" y="511709"/>
              <a:ext cx="1028700" cy="571502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F5F8C93-1ED9-4BC1-A085-186CBFE85F21}"/>
              </a:ext>
            </a:extLst>
          </p:cNvPr>
          <p:cNvGrpSpPr/>
          <p:nvPr/>
        </p:nvGrpSpPr>
        <p:grpSpPr>
          <a:xfrm>
            <a:off x="8477182" y="4995322"/>
            <a:ext cx="1098702" cy="707886"/>
            <a:chOff x="2468251" y="4980808"/>
            <a:chExt cx="1098702" cy="707886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7F01ECC-4E0D-4EB8-960F-57C592CF2BC9}"/>
                </a:ext>
              </a:extLst>
            </p:cNvPr>
            <p:cNvSpPr/>
            <p:nvPr/>
          </p:nvSpPr>
          <p:spPr>
            <a:xfrm>
              <a:off x="2468251" y="5110933"/>
              <a:ext cx="457200" cy="457200"/>
            </a:xfrm>
            <a:prstGeom prst="ellipse">
              <a:avLst/>
            </a:prstGeom>
            <a:solidFill>
              <a:srgbClr val="FF9FCF"/>
            </a:solidFill>
            <a:ln w="57150">
              <a:solidFill>
                <a:srgbClr val="FF339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92C915D-6105-46EB-A1F1-51F0C6791AA1}"/>
                    </a:ext>
                  </a:extLst>
                </p:cNvPr>
                <p:cNvSpPr txBox="1"/>
                <p:nvPr/>
              </p:nvSpPr>
              <p:spPr>
                <a:xfrm>
                  <a:off x="2835916" y="4980808"/>
                  <a:ext cx="731037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651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92C915D-6105-46EB-A1F1-51F0C6791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5916" y="4980808"/>
                  <a:ext cx="731037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651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CAE57DED-5228-4C09-99A1-F5F834A48DC9}"/>
              </a:ext>
            </a:extLst>
          </p:cNvPr>
          <p:cNvSpPr/>
          <p:nvPr/>
        </p:nvSpPr>
        <p:spPr>
          <a:xfrm>
            <a:off x="4970405" y="4839245"/>
            <a:ext cx="2099318" cy="1039849"/>
          </a:xfrm>
          <a:prstGeom prst="rightArrow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time</a:t>
            </a:r>
            <a:endParaRPr lang="en-CA" sz="32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A4D6841-838D-41DA-AD84-8EBAA4435BD9}"/>
              </a:ext>
            </a:extLst>
          </p:cNvPr>
          <p:cNvGrpSpPr/>
          <p:nvPr/>
        </p:nvGrpSpPr>
        <p:grpSpPr>
          <a:xfrm>
            <a:off x="7267708" y="3933371"/>
            <a:ext cx="2856052" cy="2805747"/>
            <a:chOff x="7267708" y="3933371"/>
            <a:chExt cx="2856052" cy="280574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142DC30-2336-4F62-B9A6-4ED30725AE5B}"/>
                </a:ext>
              </a:extLst>
            </p:cNvPr>
            <p:cNvGrpSpPr/>
            <p:nvPr/>
          </p:nvGrpSpPr>
          <p:grpSpPr>
            <a:xfrm>
              <a:off x="7267708" y="3933371"/>
              <a:ext cx="2464542" cy="1401380"/>
              <a:chOff x="7267708" y="3933371"/>
              <a:chExt cx="2464542" cy="1401380"/>
            </a:xfrm>
          </p:grpSpPr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7683EF2-A275-4C47-8ED8-37E974BCA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5782" y="3933371"/>
                <a:ext cx="0" cy="605070"/>
              </a:xfrm>
              <a:prstGeom prst="straightConnector1">
                <a:avLst/>
              </a:prstGeom>
              <a:ln w="1016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DD4DE9B4-F734-4646-8193-FE865DC042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85414" y="4304684"/>
                <a:ext cx="446836" cy="446837"/>
              </a:xfrm>
              <a:prstGeom prst="straightConnector1">
                <a:avLst/>
              </a:prstGeom>
              <a:ln w="1016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909C3B5E-50E4-49D0-A105-0322E5B474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49693" y="4308208"/>
                <a:ext cx="446836" cy="446837"/>
              </a:xfrm>
              <a:prstGeom prst="straightConnector1">
                <a:avLst/>
              </a:prstGeom>
              <a:ln w="1016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B05040B8-6068-4FBA-82B3-6A942E2F5A4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570243" y="5032216"/>
                <a:ext cx="0" cy="605070"/>
              </a:xfrm>
              <a:prstGeom prst="straightConnector1">
                <a:avLst/>
              </a:prstGeom>
              <a:ln w="1016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BB1C4E2-CF8E-4669-B1D0-E6D199C27350}"/>
                </a:ext>
              </a:extLst>
            </p:cNvPr>
            <p:cNvGrpSpPr/>
            <p:nvPr/>
          </p:nvGrpSpPr>
          <p:grpSpPr>
            <a:xfrm rot="10800000">
              <a:off x="7659218" y="5337738"/>
              <a:ext cx="2464542" cy="1401380"/>
              <a:chOff x="7267708" y="3933371"/>
              <a:chExt cx="2464542" cy="1401380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C59E155-C48B-4398-BE2D-F6A08CB4DB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5782" y="3933371"/>
                <a:ext cx="0" cy="605070"/>
              </a:xfrm>
              <a:prstGeom prst="straightConnector1">
                <a:avLst/>
              </a:prstGeom>
              <a:ln w="1016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8FFD016D-766D-42CB-98D7-CE2AC76399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85414" y="4304684"/>
                <a:ext cx="446836" cy="446837"/>
              </a:xfrm>
              <a:prstGeom prst="straightConnector1">
                <a:avLst/>
              </a:prstGeom>
              <a:ln w="1016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901195B-D6C5-4293-9043-7217D6A721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49693" y="4308208"/>
                <a:ext cx="446836" cy="446837"/>
              </a:xfrm>
              <a:prstGeom prst="straightConnector1">
                <a:avLst/>
              </a:prstGeom>
              <a:ln w="1016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CABA28AB-CF69-4D2F-B4B4-A3CF7C4735F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570243" y="5032216"/>
                <a:ext cx="0" cy="605070"/>
              </a:xfrm>
              <a:prstGeom prst="straightConnector1">
                <a:avLst/>
              </a:prstGeom>
              <a:ln w="1016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9688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458"/>
    </mc:Choice>
    <mc:Fallback xmlns="">
      <p:transition advTm="41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902616-DB17-4FED-A21A-BFF01C24D1F8}"/>
                  </a:ext>
                </a:extLst>
              </p:cNvPr>
              <p:cNvSpPr txBox="1"/>
              <p:nvPr/>
            </p:nvSpPr>
            <p:spPr>
              <a:xfrm>
                <a:off x="159862" y="139966"/>
                <a:ext cx="5859938" cy="10231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GB" sz="48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902616-DB17-4FED-A21A-BFF01C24D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62" y="139966"/>
                <a:ext cx="5859938" cy="10231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490C57-2398-4CF9-A7D6-B55663951C9B}"/>
                  </a:ext>
                </a:extLst>
              </p:cNvPr>
              <p:cNvSpPr txBox="1"/>
              <p:nvPr/>
            </p:nvSpPr>
            <p:spPr>
              <a:xfrm>
                <a:off x="818945" y="2088564"/>
                <a:ext cx="4733925" cy="1582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490C57-2398-4CF9-A7D6-B55663951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45" y="2088564"/>
                <a:ext cx="4733925" cy="1582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B7DBA36F-B9A4-4F62-B9DC-ECA21DED1A6E}"/>
              </a:ext>
            </a:extLst>
          </p:cNvPr>
          <p:cNvSpPr/>
          <p:nvPr/>
        </p:nvSpPr>
        <p:spPr>
          <a:xfrm rot="5400000">
            <a:off x="2569888" y="1386189"/>
            <a:ext cx="1039885" cy="59364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302FDB-188C-49A8-BFEB-B6B8A25EB2CE}"/>
                  </a:ext>
                </a:extLst>
              </p:cNvPr>
              <p:cNvSpPr txBox="1"/>
              <p:nvPr/>
            </p:nvSpPr>
            <p:spPr>
              <a:xfrm>
                <a:off x="265265" y="5048250"/>
                <a:ext cx="6687985" cy="1574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302FDB-188C-49A8-BFEB-B6B8A25E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65" y="5048250"/>
                <a:ext cx="6687985" cy="1574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1964AEE-55F8-46C7-AE58-14F14B2BA741}"/>
              </a:ext>
            </a:extLst>
          </p:cNvPr>
          <p:cNvGrpSpPr/>
          <p:nvPr/>
        </p:nvGrpSpPr>
        <p:grpSpPr>
          <a:xfrm>
            <a:off x="7503002" y="3965764"/>
            <a:ext cx="2717000" cy="2218934"/>
            <a:chOff x="7198202" y="2908701"/>
            <a:chExt cx="2717000" cy="22189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E478BA7-2986-4268-85D9-D5EA4B75B751}"/>
                    </a:ext>
                  </a:extLst>
                </p:cNvPr>
                <p:cNvSpPr txBox="1"/>
                <p:nvPr/>
              </p:nvSpPr>
              <p:spPr>
                <a:xfrm>
                  <a:off x="7198202" y="3949299"/>
                  <a:ext cx="2717000" cy="117833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num>
                        <m:den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E478BA7-2986-4268-85D9-D5EA4B75B7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202" y="3949299"/>
                  <a:ext cx="2717000" cy="11783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C4E592-C1AA-4C68-B3F7-C20320AB1ECE}"/>
                    </a:ext>
                  </a:extLst>
                </p:cNvPr>
                <p:cNvSpPr txBox="1"/>
                <p:nvPr/>
              </p:nvSpPr>
              <p:spPr>
                <a:xfrm>
                  <a:off x="7198202" y="2908701"/>
                  <a:ext cx="2717000" cy="83099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C4E592-C1AA-4C68-B3F7-C20320AB1E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202" y="2908701"/>
                  <a:ext cx="2717000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F8E217-5A4D-406B-A19B-298A9F3DF8F8}"/>
              </a:ext>
            </a:extLst>
          </p:cNvPr>
          <p:cNvSpPr txBox="1"/>
          <p:nvPr/>
        </p:nvSpPr>
        <p:spPr>
          <a:xfrm>
            <a:off x="6267485" y="41916"/>
            <a:ext cx="4855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800" b="0" dirty="0"/>
              <a:t>Newtonian Gravity</a:t>
            </a:r>
            <a:br>
              <a:rPr lang="en-GB" sz="4800" b="0" dirty="0"/>
            </a:br>
            <a:r>
              <a:rPr lang="en-GB" sz="4800" b="0" dirty="0"/>
              <a:t>Force Law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D1CE48-DFDC-4B2D-B1F3-4A60F6F63ACA}"/>
              </a:ext>
            </a:extLst>
          </p:cNvPr>
          <p:cNvSpPr txBox="1"/>
          <p:nvPr/>
        </p:nvSpPr>
        <p:spPr>
          <a:xfrm>
            <a:off x="6037877" y="2431956"/>
            <a:ext cx="5335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800" b="0" dirty="0"/>
              <a:t>“Geodesic Equation”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29DA957-BBE1-4154-8D37-01FA96F24C34}"/>
              </a:ext>
            </a:extLst>
          </p:cNvPr>
          <p:cNvSpPr/>
          <p:nvPr/>
        </p:nvSpPr>
        <p:spPr>
          <a:xfrm>
            <a:off x="1673086" y="3474128"/>
            <a:ext cx="2425022" cy="2425022"/>
          </a:xfrm>
          <a:prstGeom prst="arc">
            <a:avLst>
              <a:gd name="adj1" fmla="val 9912233"/>
              <a:gd name="adj2" fmla="val 13794836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42EC212-D934-4846-A9C3-CD591F4BE7A3}"/>
              </a:ext>
            </a:extLst>
          </p:cNvPr>
          <p:cNvSpPr/>
          <p:nvPr/>
        </p:nvSpPr>
        <p:spPr>
          <a:xfrm flipH="1">
            <a:off x="-211831" y="3639656"/>
            <a:ext cx="8937472" cy="8937472"/>
          </a:xfrm>
          <a:prstGeom prst="arc">
            <a:avLst>
              <a:gd name="adj1" fmla="val 13921988"/>
              <a:gd name="adj2" fmla="val 15839552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27F331A-B58A-4429-85F1-31F028BB13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10400" y="4563720"/>
              <a:ext cx="2443320" cy="1675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27F331A-B58A-4429-85F1-31F028BB13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1040" y="4554360"/>
                <a:ext cx="2462040" cy="1694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5065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52"/>
    </mc:Choice>
    <mc:Fallback xmlns="">
      <p:transition spd="slow" advTm="20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/>
      <p:bldP spid="12" grpId="0"/>
      <p:bldP spid="13" grpId="0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0475FE-FB16-478D-A9B4-9130277A0E92}"/>
                  </a:ext>
                </a:extLst>
              </p:cNvPr>
              <p:cNvSpPr txBox="1"/>
              <p:nvPr/>
            </p:nvSpPr>
            <p:spPr>
              <a:xfrm>
                <a:off x="1028917" y="3771673"/>
                <a:ext cx="3937425" cy="1334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b="0" i="1" smtClean="0">
                              <a:solidFill>
                                <a:srgbClr val="6194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7200" b="0" i="1" smtClean="0">
                                  <a:solidFill>
                                    <a:srgbClr val="6194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0" i="1" smtClean="0">
                                  <a:solidFill>
                                    <a:srgbClr val="619428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GB" sz="7200" b="0" i="1" smtClean="0">
                              <a:solidFill>
                                <a:srgbClr val="619428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0475FE-FB16-478D-A9B4-9130277A0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17" y="3771673"/>
                <a:ext cx="3937425" cy="13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996741-116E-4E28-B0D5-54845EA658D0}"/>
                  </a:ext>
                </a:extLst>
              </p:cNvPr>
              <p:cNvSpPr txBox="1"/>
              <p:nvPr/>
            </p:nvSpPr>
            <p:spPr>
              <a:xfrm>
                <a:off x="554683" y="588101"/>
                <a:ext cx="4586192" cy="1355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6194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4400" b="0" i="1" smtClean="0">
                                  <a:solidFill>
                                    <a:srgbClr val="6194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400" b="0" i="1" smtClean="0">
                                  <a:solidFill>
                                    <a:srgbClr val="619428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GB" sz="4400" b="0" i="1" smtClean="0">
                              <a:solidFill>
                                <a:srgbClr val="619428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p>
                            <m:sSup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(−</m:t>
                      </m:r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4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996741-116E-4E28-B0D5-54845EA65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3" y="588101"/>
                <a:ext cx="4586192" cy="1355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F4D790-E834-4478-B685-E9375C69E3A9}"/>
                  </a:ext>
                </a:extLst>
              </p:cNvPr>
              <p:cNvSpPr txBox="1"/>
              <p:nvPr/>
            </p:nvSpPr>
            <p:spPr>
              <a:xfrm>
                <a:off x="741819" y="5285129"/>
                <a:ext cx="4662430" cy="1267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540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𝐺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400" i="1">
                        <a:latin typeface="Cambria Math" panose="02040503050406030204" pitchFamily="18" charset="0"/>
                      </a:rPr>
                      <m:t>(−</m:t>
                    </m:r>
                    <m:acc>
                      <m:accPr>
                        <m:chr m:val="⃗"/>
                        <m:ctrlPr>
                          <a:rPr lang="en-GB" sz="5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GB" sz="5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F4D790-E834-4478-B685-E9375C69E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19" y="5285129"/>
                <a:ext cx="4662430" cy="12679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18B1D33A-3AC6-470E-9894-C78F48DF2CB5}"/>
              </a:ext>
            </a:extLst>
          </p:cNvPr>
          <p:cNvGrpSpPr/>
          <p:nvPr/>
        </p:nvGrpSpPr>
        <p:grpSpPr>
          <a:xfrm>
            <a:off x="9279298" y="-25827"/>
            <a:ext cx="2782752" cy="2782752"/>
            <a:chOff x="9102818" y="51353"/>
            <a:chExt cx="2782752" cy="2782752"/>
          </a:xfrm>
        </p:grpSpPr>
        <p:pic>
          <p:nvPicPr>
            <p:cNvPr id="30" name="Picture 2" descr="Image result for earth">
              <a:extLst>
                <a:ext uri="{FF2B5EF4-FFF2-40B4-BE49-F238E27FC236}">
                  <a16:creationId xmlns:a16="http://schemas.microsoft.com/office/drawing/2014/main" id="{1B05DC27-46E9-47A7-BF5B-445C68D24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2818" y="51353"/>
              <a:ext cx="2782752" cy="27827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77B5D31-DCB2-4037-91A5-A88DF6855AC5}"/>
                    </a:ext>
                  </a:extLst>
                </p:cNvPr>
                <p:cNvSpPr txBox="1"/>
                <p:nvPr/>
              </p:nvSpPr>
              <p:spPr>
                <a:xfrm>
                  <a:off x="10674733" y="427066"/>
                  <a:ext cx="103380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chemeClr val="accent5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60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77B5D31-DCB2-4037-91A5-A88DF6855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74733" y="427066"/>
                  <a:ext cx="1033809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864E7F5-6920-4AD7-8AAF-FEEF22A0CCF2}"/>
                  </a:ext>
                </a:extLst>
              </p:cNvPr>
              <p:cNvSpPr/>
              <p:nvPr/>
            </p:nvSpPr>
            <p:spPr>
              <a:xfrm>
                <a:off x="6106505" y="941216"/>
                <a:ext cx="928330" cy="928326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864E7F5-6920-4AD7-8AAF-FEEF22A0C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505" y="941216"/>
                <a:ext cx="928330" cy="92832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Arrow: Right 32">
                <a:extLst>
                  <a:ext uri="{FF2B5EF4-FFF2-40B4-BE49-F238E27FC236}">
                    <a16:creationId xmlns:a16="http://schemas.microsoft.com/office/drawing/2014/main" id="{11C65EA7-76CB-4774-A11A-BD9A27C62F65}"/>
                  </a:ext>
                </a:extLst>
              </p:cNvPr>
              <p:cNvSpPr/>
              <p:nvPr/>
            </p:nvSpPr>
            <p:spPr>
              <a:xfrm>
                <a:off x="7171987" y="797744"/>
                <a:ext cx="1529568" cy="1215270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3" name="Arrow: Right 32">
                <a:extLst>
                  <a:ext uri="{FF2B5EF4-FFF2-40B4-BE49-F238E27FC236}">
                    <a16:creationId xmlns:a16="http://schemas.microsoft.com/office/drawing/2014/main" id="{11C65EA7-76CB-4774-A11A-BD9A27C62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987" y="797744"/>
                <a:ext cx="1529568" cy="1215270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F84C86DD-1921-48C2-A3BD-F816AAFF6D2E}"/>
              </a:ext>
            </a:extLst>
          </p:cNvPr>
          <p:cNvGrpSpPr/>
          <p:nvPr/>
        </p:nvGrpSpPr>
        <p:grpSpPr>
          <a:xfrm>
            <a:off x="6787752" y="2849391"/>
            <a:ext cx="4097111" cy="4002675"/>
            <a:chOff x="5152247" y="2914141"/>
            <a:chExt cx="3177475" cy="310423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9DF4FD0-99F8-41F9-9384-5183F0E91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8298" t="6367" r="6373" b="10270"/>
            <a:stretch/>
          </p:blipFill>
          <p:spPr>
            <a:xfrm>
              <a:off x="5152247" y="2914141"/>
              <a:ext cx="3177475" cy="3104236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38" name="Picture 2" descr="Image result for earth">
              <a:extLst>
                <a:ext uri="{FF2B5EF4-FFF2-40B4-BE49-F238E27FC236}">
                  <a16:creationId xmlns:a16="http://schemas.microsoft.com/office/drawing/2014/main" id="{4E3938CB-4AD5-4D0B-82DC-5095768B2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5778" y="4152519"/>
              <a:ext cx="650635" cy="65063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3159C13-E75E-4964-8F49-3C99AF40D645}"/>
              </a:ext>
            </a:extLst>
          </p:cNvPr>
          <p:cNvGrpSpPr/>
          <p:nvPr/>
        </p:nvGrpSpPr>
        <p:grpSpPr>
          <a:xfrm>
            <a:off x="9659223" y="690287"/>
            <a:ext cx="1008558" cy="715092"/>
            <a:chOff x="8267700" y="65958"/>
            <a:chExt cx="1008558" cy="71509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8D0C7A5-ED56-48CF-B697-70BB2E6FA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7700" y="781050"/>
              <a:ext cx="1008558" cy="0"/>
            </a:xfrm>
            <a:prstGeom prst="straightConnector1">
              <a:avLst/>
            </a:prstGeom>
            <a:ln w="1016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87334AE-FFF1-4B63-BE93-5944987AF6CC}"/>
                    </a:ext>
                  </a:extLst>
                </p:cNvPr>
                <p:cNvSpPr txBox="1"/>
                <p:nvPr/>
              </p:nvSpPr>
              <p:spPr>
                <a:xfrm>
                  <a:off x="8617860" y="65958"/>
                  <a:ext cx="628650" cy="64633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87334AE-FFF1-4B63-BE93-5944987AF6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7860" y="65958"/>
                  <a:ext cx="628650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5DD71BE-4BFA-4133-9906-400385D8543D}"/>
                  </a:ext>
                </a:extLst>
              </p:cNvPr>
              <p:cNvSpPr/>
              <p:nvPr/>
            </p:nvSpPr>
            <p:spPr>
              <a:xfrm>
                <a:off x="9800648" y="3593302"/>
                <a:ext cx="417470" cy="403568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5DD71BE-4BFA-4133-9906-400385D854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648" y="3593302"/>
                <a:ext cx="417470" cy="403568"/>
              </a:xfrm>
              <a:prstGeom prst="ellipse">
                <a:avLst/>
              </a:prstGeom>
              <a:blipFill>
                <a:blip r:embed="rId12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6B8DC15-3BBD-4DF8-A61F-3020064FF3B4}"/>
              </a:ext>
            </a:extLst>
          </p:cNvPr>
          <p:cNvCxnSpPr>
            <a:cxnSpLocks/>
          </p:cNvCxnSpPr>
          <p:nvPr/>
        </p:nvCxnSpPr>
        <p:spPr>
          <a:xfrm>
            <a:off x="-24958" y="2756925"/>
            <a:ext cx="12216958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A029557-3A46-4699-87BB-F5A268313B78}"/>
                  </a:ext>
                </a:extLst>
              </p:cNvPr>
              <p:cNvSpPr txBox="1"/>
              <p:nvPr/>
            </p:nvSpPr>
            <p:spPr>
              <a:xfrm>
                <a:off x="-15630" y="2792951"/>
                <a:ext cx="440813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Gravitational Field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A029557-3A46-4699-87BB-F5A268313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630" y="2792951"/>
                <a:ext cx="4408130" cy="707886"/>
              </a:xfrm>
              <a:prstGeom prst="rect">
                <a:avLst/>
              </a:prstGeom>
              <a:blipFill>
                <a:blip r:embed="rId13"/>
                <a:stretch>
                  <a:fillRect l="-4834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AC9247C-E594-4441-BF3A-893D8F4AE00A}"/>
              </a:ext>
            </a:extLst>
          </p:cNvPr>
          <p:cNvGrpSpPr/>
          <p:nvPr/>
        </p:nvGrpSpPr>
        <p:grpSpPr>
          <a:xfrm>
            <a:off x="6570672" y="1905616"/>
            <a:ext cx="4097112" cy="941361"/>
            <a:chOff x="6570672" y="1905616"/>
            <a:chExt cx="4097112" cy="941361"/>
          </a:xfrm>
        </p:grpSpPr>
        <p:sp>
          <p:nvSpPr>
            <p:cNvPr id="50" name="Right Brace 49">
              <a:extLst>
                <a:ext uri="{FF2B5EF4-FFF2-40B4-BE49-F238E27FC236}">
                  <a16:creationId xmlns:a16="http://schemas.microsoft.com/office/drawing/2014/main" id="{3085758F-C236-40AB-B0B3-A2DA89C5023E}"/>
                </a:ext>
              </a:extLst>
            </p:cNvPr>
            <p:cNvSpPr/>
            <p:nvPr/>
          </p:nvSpPr>
          <p:spPr>
            <a:xfrm rot="5400000">
              <a:off x="8495565" y="-19277"/>
              <a:ext cx="247326" cy="4097112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814EAF3-C1DA-4A36-A5DE-80912AAB1D45}"/>
                    </a:ext>
                  </a:extLst>
                </p:cNvPr>
                <p:cNvSpPr txBox="1"/>
                <p:nvPr/>
              </p:nvSpPr>
              <p:spPr>
                <a:xfrm>
                  <a:off x="8253719" y="2139091"/>
                  <a:ext cx="717657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814EAF3-C1DA-4A36-A5DE-80912AAB1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3719" y="2139091"/>
                  <a:ext cx="717657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1A57D9-C7CA-4DC4-9DC1-506742B9165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960" y="77400"/>
              <a:ext cx="8291880" cy="5031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1A57D9-C7CA-4DC4-9DC1-506742B916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600" y="68040"/>
                <a:ext cx="8310600" cy="50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7FE07D-F5F1-4FC3-B597-71BB287BD93C}"/>
                  </a:ext>
                </a:extLst>
              </p:cNvPr>
              <p:cNvSpPr txBox="1"/>
              <p:nvPr/>
            </p:nvSpPr>
            <p:spPr>
              <a:xfrm>
                <a:off x="8423430" y="4446185"/>
                <a:ext cx="74860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7FE07D-F5F1-4FC3-B597-71BB287BD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430" y="4446185"/>
                <a:ext cx="748603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734B07-1BCB-43FD-B67B-344565D0D5D6}"/>
                  </a:ext>
                </a:extLst>
              </p:cNvPr>
              <p:cNvSpPr txBox="1"/>
              <p:nvPr/>
            </p:nvSpPr>
            <p:spPr>
              <a:xfrm>
                <a:off x="7060657" y="5436450"/>
                <a:ext cx="3577376" cy="107721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CA" sz="3200" dirty="0">
                    <a:solidFill>
                      <a:schemeClr val="tx1"/>
                    </a:solidFill>
                  </a:rPr>
                  <a:t> causes “negative divergence”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734B07-1BCB-43FD-B67B-344565D0D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657" y="5436450"/>
                <a:ext cx="3577376" cy="1077218"/>
              </a:xfrm>
              <a:prstGeom prst="rect">
                <a:avLst/>
              </a:prstGeom>
              <a:blipFill>
                <a:blip r:embed="rId18"/>
                <a:stretch>
                  <a:fillRect t="-6780" r="-4429" b="-18079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0087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27"/>
    </mc:Choice>
    <mc:Fallback xmlns="">
      <p:transition spd="slow" advTm="56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2" grpId="0" animBg="1"/>
      <p:bldP spid="33" grpId="0" animBg="1"/>
      <p:bldP spid="47" grpId="0" animBg="1"/>
      <p:bldP spid="49" grpId="0"/>
      <p:bldP spid="23" grpId="0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55A7E4-A44E-4F8F-BCA6-D2B9CD94CC37}"/>
              </a:ext>
            </a:extLst>
          </p:cNvPr>
          <p:cNvSpPr txBox="1"/>
          <p:nvPr/>
        </p:nvSpPr>
        <p:spPr>
          <a:xfrm>
            <a:off x="194253" y="-9074"/>
            <a:ext cx="11769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0" dirty="0"/>
              <a:t>We have connection coefficients for Newtonian Gravity: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4B9C14-1685-442C-9765-DCEF7184A10A}"/>
                  </a:ext>
                </a:extLst>
              </p:cNvPr>
              <p:cNvSpPr txBox="1"/>
              <p:nvPr/>
            </p:nvSpPr>
            <p:spPr>
              <a:xfrm>
                <a:off x="4405205" y="825055"/>
                <a:ext cx="7067550" cy="9846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4B9C14-1685-442C-9765-DCEF7184A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205" y="825055"/>
                <a:ext cx="7067550" cy="984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3A4085-54C6-4285-A4BA-A3C169FED15D}"/>
                  </a:ext>
                </a:extLst>
              </p:cNvPr>
              <p:cNvSpPr txBox="1"/>
              <p:nvPr/>
            </p:nvSpPr>
            <p:spPr>
              <a:xfrm>
                <a:off x="1178402" y="722682"/>
                <a:ext cx="2717000" cy="11783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3A4085-54C6-4285-A4BA-A3C169FED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402" y="722682"/>
                <a:ext cx="2717000" cy="11783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772BF72-B343-434D-9AD8-782E2EF8EE9F}"/>
              </a:ext>
            </a:extLst>
          </p:cNvPr>
          <p:cNvSpPr txBox="1"/>
          <p:nvPr/>
        </p:nvSpPr>
        <p:spPr>
          <a:xfrm>
            <a:off x="194253" y="2125269"/>
            <a:ext cx="10092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0" dirty="0"/>
              <a:t>Curvature of spacetime </a:t>
            </a:r>
            <a:r>
              <a:rPr lang="en-GB" sz="4000" dirty="0"/>
              <a:t>in Newtonian Gravity:</a:t>
            </a:r>
            <a:endParaRPr lang="en-GB" sz="4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26D15-D1C7-4A17-B034-FE4A57CC70C5}"/>
                  </a:ext>
                </a:extLst>
              </p:cNvPr>
              <p:cNvSpPr txBox="1"/>
              <p:nvPr/>
            </p:nvSpPr>
            <p:spPr>
              <a:xfrm>
                <a:off x="699336" y="2898749"/>
                <a:ext cx="7239644" cy="10961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5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en-CA" sz="5400" dirty="0"/>
                        <m:t> 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26D15-D1C7-4A17-B034-FE4A57CC7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36" y="2898749"/>
                <a:ext cx="7239644" cy="10961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E2B2808-1E0E-487B-8557-ACBC7326CFEF}"/>
              </a:ext>
            </a:extLst>
          </p:cNvPr>
          <p:cNvSpPr/>
          <p:nvPr/>
        </p:nvSpPr>
        <p:spPr>
          <a:xfrm>
            <a:off x="7473021" y="4024845"/>
            <a:ext cx="4414179" cy="615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4F938A-E183-4C71-B20C-B0D321230FBE}"/>
                  </a:ext>
                </a:extLst>
              </p:cNvPr>
              <p:cNvSpPr txBox="1"/>
              <p:nvPr/>
            </p:nvSpPr>
            <p:spPr>
              <a:xfrm>
                <a:off x="775230" y="5416585"/>
                <a:ext cx="7259950" cy="86177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5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GB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5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54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50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4F938A-E183-4C71-B20C-B0D321230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30" y="5416585"/>
                <a:ext cx="7259950" cy="8617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9675501-62FF-4935-8DE5-1FDC0471312A}"/>
              </a:ext>
            </a:extLst>
          </p:cNvPr>
          <p:cNvSpPr txBox="1"/>
          <p:nvPr/>
        </p:nvSpPr>
        <p:spPr>
          <a:xfrm>
            <a:off x="194253" y="4471263"/>
            <a:ext cx="9749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0" dirty="0"/>
              <a:t>Ricci Curvature related to Poisson’s Equation: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E4CBDB-2275-4588-A174-3695A01EB92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2720" y="3889800"/>
              <a:ext cx="7211520" cy="2499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E4CBDB-2275-4588-A174-3695A01EB9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3360" y="3880440"/>
                <a:ext cx="7230240" cy="2517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4669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45"/>
    </mc:Choice>
    <mc:Fallback xmlns="">
      <p:transition spd="slow" advTm="40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0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ECA9D5-DAE2-4251-99AD-CF818CA7395B}"/>
                  </a:ext>
                </a:extLst>
              </p:cNvPr>
              <p:cNvSpPr txBox="1"/>
              <p:nvPr/>
            </p:nvSpPr>
            <p:spPr>
              <a:xfrm>
                <a:off x="145307" y="177191"/>
                <a:ext cx="86047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4000" b="0" dirty="0"/>
                  <a:t> is </a:t>
                </a:r>
                <a:r>
                  <a:rPr lang="en-GB" sz="4000" b="0" u="sng" dirty="0"/>
                  <a:t>not</a:t>
                </a:r>
                <a:r>
                  <a:rPr lang="en-GB" sz="4000" b="0" dirty="0"/>
                  <a:t> Lorentz invariant (</a:t>
                </a:r>
                <a:r>
                  <a:rPr lang="en-GB" sz="4000" b="0" u="sng" dirty="0"/>
                  <a:t>not</a:t>
                </a:r>
                <a:r>
                  <a:rPr lang="en-GB" sz="4000" b="0" dirty="0"/>
                  <a:t> a tensor)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ECA9D5-DAE2-4251-99AD-CF818CA73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07" y="177191"/>
                <a:ext cx="8604719" cy="707886"/>
              </a:xfrm>
              <a:prstGeom prst="rect">
                <a:avLst/>
              </a:prstGeom>
              <a:blipFill>
                <a:blip r:embed="rId3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C3C65-7755-4E4B-B578-D3614B936F18}"/>
                  </a:ext>
                </a:extLst>
              </p:cNvPr>
              <p:cNvSpPr txBox="1"/>
              <p:nvPr/>
            </p:nvSpPr>
            <p:spPr>
              <a:xfrm>
                <a:off x="772288" y="5295452"/>
                <a:ext cx="2257605" cy="1328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6000" b="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C3C65-7755-4E4B-B578-D3614B936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88" y="5295452"/>
                <a:ext cx="2257605" cy="13280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B98740-54DC-4681-B9DE-2B35F8E31929}"/>
                  </a:ext>
                </a:extLst>
              </p:cNvPr>
              <p:cNvSpPr txBox="1"/>
              <p:nvPr/>
            </p:nvSpPr>
            <p:spPr>
              <a:xfrm>
                <a:off x="8315942" y="5286950"/>
                <a:ext cx="3386406" cy="1328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6000" dirty="0"/>
                          <m:t>½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GB" sz="60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6000" b="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B98740-54DC-4681-B9DE-2B35F8E31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942" y="5286950"/>
                <a:ext cx="3386406" cy="13280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12F2328B-DF6F-4AF9-885C-A731A9362CE2}"/>
              </a:ext>
            </a:extLst>
          </p:cNvPr>
          <p:cNvGrpSpPr/>
          <p:nvPr/>
        </p:nvGrpSpPr>
        <p:grpSpPr>
          <a:xfrm>
            <a:off x="858184" y="2389624"/>
            <a:ext cx="2892850" cy="2897326"/>
            <a:chOff x="860692" y="1402130"/>
            <a:chExt cx="2892850" cy="289732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9FC847F-6864-498A-94D7-DA8A317580E3}"/>
                </a:ext>
              </a:extLst>
            </p:cNvPr>
            <p:cNvGrpSpPr/>
            <p:nvPr/>
          </p:nvGrpSpPr>
          <p:grpSpPr>
            <a:xfrm>
              <a:off x="868008" y="1416639"/>
              <a:ext cx="2885534" cy="2878759"/>
              <a:chOff x="868008" y="1416639"/>
              <a:chExt cx="2885534" cy="2878759"/>
            </a:xfrm>
          </p:grpSpPr>
          <p:sp>
            <p:nvSpPr>
              <p:cNvPr id="36" name="Parallelogram 35">
                <a:extLst>
                  <a:ext uri="{FF2B5EF4-FFF2-40B4-BE49-F238E27FC236}">
                    <a16:creationId xmlns:a16="http://schemas.microsoft.com/office/drawing/2014/main" id="{0AEF9CA6-68C3-4D28-A674-E97E12E17186}"/>
                  </a:ext>
                </a:extLst>
              </p:cNvPr>
              <p:cNvSpPr/>
              <p:nvPr/>
            </p:nvSpPr>
            <p:spPr>
              <a:xfrm rot="16200000" flipH="1">
                <a:off x="-88744" y="2388700"/>
                <a:ext cx="2878759" cy="934637"/>
              </a:xfrm>
              <a:prstGeom prst="parallelogram">
                <a:avLst>
                  <a:gd name="adj" fmla="val 963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Parallelogram 34">
                <a:extLst>
                  <a:ext uri="{FF2B5EF4-FFF2-40B4-BE49-F238E27FC236}">
                    <a16:creationId xmlns:a16="http://schemas.microsoft.com/office/drawing/2014/main" id="{0A8A81EC-D95C-4F2E-9097-9B70955C356B}"/>
                  </a:ext>
                </a:extLst>
              </p:cNvPr>
              <p:cNvSpPr/>
              <p:nvPr/>
            </p:nvSpPr>
            <p:spPr>
              <a:xfrm>
                <a:off x="868008" y="3337429"/>
                <a:ext cx="2878759" cy="934637"/>
              </a:xfrm>
              <a:prstGeom prst="parallelogram">
                <a:avLst>
                  <a:gd name="adj" fmla="val 963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142871F-DD9F-4715-833B-8EC344A53D97}"/>
                  </a:ext>
                </a:extLst>
              </p:cNvPr>
              <p:cNvSpPr/>
              <p:nvPr/>
            </p:nvSpPr>
            <p:spPr>
              <a:xfrm>
                <a:off x="1817955" y="1416639"/>
                <a:ext cx="1935587" cy="19207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B5A258C-A97E-4D22-B41F-0884968D7E23}"/>
                </a:ext>
              </a:extLst>
            </p:cNvPr>
            <p:cNvGrpSpPr/>
            <p:nvPr/>
          </p:nvGrpSpPr>
          <p:grpSpPr>
            <a:xfrm>
              <a:off x="860692" y="1402130"/>
              <a:ext cx="2886076" cy="2897326"/>
              <a:chOff x="352311" y="3429000"/>
              <a:chExt cx="2886076" cy="289732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D0B3F5-BD6F-4DB7-94F2-9CB86DD8FD18}"/>
                  </a:ext>
                </a:extLst>
              </p:cNvPr>
              <p:cNvSpPr/>
              <p:nvPr/>
            </p:nvSpPr>
            <p:spPr>
              <a:xfrm>
                <a:off x="1314337" y="3429000"/>
                <a:ext cx="1924050" cy="192405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FE407C9-635E-44F2-A986-43CD9EA5C168}"/>
                  </a:ext>
                </a:extLst>
              </p:cNvPr>
              <p:cNvSpPr/>
              <p:nvPr/>
            </p:nvSpPr>
            <p:spPr>
              <a:xfrm>
                <a:off x="2089827" y="4257335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505FA81-7FDD-4659-A3D8-62AC3E99D5C6}"/>
                  </a:ext>
                </a:extLst>
              </p:cNvPr>
              <p:cNvSpPr/>
              <p:nvPr/>
            </p:nvSpPr>
            <p:spPr>
              <a:xfrm>
                <a:off x="2171241" y="5216559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BA642C-A92B-4D5F-ABE5-2864454E7A2E}"/>
                  </a:ext>
                </a:extLst>
              </p:cNvPr>
              <p:cNvSpPr/>
              <p:nvPr/>
            </p:nvSpPr>
            <p:spPr>
              <a:xfrm>
                <a:off x="352312" y="4391025"/>
                <a:ext cx="1924050" cy="192405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6182DFB-7530-417D-B75A-F55EAB7F9B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312" y="3429000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5F948F4-355F-4D12-B595-FDC984D21D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6361" y="3429000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B434F9F-5DEB-4712-B03E-B19934E733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6361" y="5364301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1FACC7F-3E16-4393-9CA8-DF8514F1E7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311" y="5353049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52C4D05-FCF7-482D-867F-E323A03F0F7A}"/>
                  </a:ext>
                </a:extLst>
              </p:cNvPr>
              <p:cNvSpPr/>
              <p:nvPr/>
            </p:nvSpPr>
            <p:spPr>
              <a:xfrm>
                <a:off x="833323" y="5400625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20862FE-7ECD-477D-978D-9FD1D32E49FF}"/>
                  </a:ext>
                </a:extLst>
              </p:cNvPr>
              <p:cNvSpPr/>
              <p:nvPr/>
            </p:nvSpPr>
            <p:spPr>
              <a:xfrm>
                <a:off x="1193460" y="4581727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CB3E8E9-2440-4CD9-A94B-26B924EA137D}"/>
                  </a:ext>
                </a:extLst>
              </p:cNvPr>
              <p:cNvSpPr/>
              <p:nvPr/>
            </p:nvSpPr>
            <p:spPr>
              <a:xfrm>
                <a:off x="1562156" y="5085670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16440D4-A8B7-4532-AE6D-73851438F6A9}"/>
                  </a:ext>
                </a:extLst>
              </p:cNvPr>
              <p:cNvSpPr/>
              <p:nvPr/>
            </p:nvSpPr>
            <p:spPr>
              <a:xfrm>
                <a:off x="1614884" y="3903205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759828D-743F-4835-AE8F-75D0C9144E9F}"/>
              </a:ext>
            </a:extLst>
          </p:cNvPr>
          <p:cNvGrpSpPr/>
          <p:nvPr/>
        </p:nvGrpSpPr>
        <p:grpSpPr>
          <a:xfrm>
            <a:off x="9099115" y="2378372"/>
            <a:ext cx="2304827" cy="2904520"/>
            <a:chOff x="8185332" y="1390878"/>
            <a:chExt cx="2304827" cy="29045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96C8FAD-FC5A-4CD4-BC07-8837DE051F4A}"/>
                </a:ext>
              </a:extLst>
            </p:cNvPr>
            <p:cNvGrpSpPr/>
            <p:nvPr/>
          </p:nvGrpSpPr>
          <p:grpSpPr>
            <a:xfrm>
              <a:off x="8185332" y="1416639"/>
              <a:ext cx="2299523" cy="2878759"/>
              <a:chOff x="1454019" y="1416639"/>
              <a:chExt cx="2299523" cy="2878759"/>
            </a:xfrm>
          </p:grpSpPr>
          <p:sp>
            <p:nvSpPr>
              <p:cNvPr id="43" name="Parallelogram 42">
                <a:extLst>
                  <a:ext uri="{FF2B5EF4-FFF2-40B4-BE49-F238E27FC236}">
                    <a16:creationId xmlns:a16="http://schemas.microsoft.com/office/drawing/2014/main" id="{C0F4A6BD-780C-4BD9-934A-F4153FF7DC21}"/>
                  </a:ext>
                </a:extLst>
              </p:cNvPr>
              <p:cNvSpPr/>
              <p:nvPr/>
            </p:nvSpPr>
            <p:spPr>
              <a:xfrm rot="16200000" flipH="1">
                <a:off x="481958" y="2388700"/>
                <a:ext cx="2878759" cy="934637"/>
              </a:xfrm>
              <a:prstGeom prst="parallelogram">
                <a:avLst>
                  <a:gd name="adj" fmla="val 963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Parallelogram 43">
                <a:extLst>
                  <a:ext uri="{FF2B5EF4-FFF2-40B4-BE49-F238E27FC236}">
                    <a16:creationId xmlns:a16="http://schemas.microsoft.com/office/drawing/2014/main" id="{FEB0B4C7-D414-4FB4-A630-B60B4DAB222F}"/>
                  </a:ext>
                </a:extLst>
              </p:cNvPr>
              <p:cNvSpPr/>
              <p:nvPr/>
            </p:nvSpPr>
            <p:spPr>
              <a:xfrm>
                <a:off x="1479931" y="3337429"/>
                <a:ext cx="2266836" cy="934637"/>
              </a:xfrm>
              <a:prstGeom prst="parallelogram">
                <a:avLst>
                  <a:gd name="adj" fmla="val 963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0BDFF05-29EF-46C6-8F5C-94A01AA70A9A}"/>
                  </a:ext>
                </a:extLst>
              </p:cNvPr>
              <p:cNvSpPr/>
              <p:nvPr/>
            </p:nvSpPr>
            <p:spPr>
              <a:xfrm>
                <a:off x="2400734" y="1416639"/>
                <a:ext cx="1352808" cy="19207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D69C73E-6C09-455D-8DF5-B2A69AC1DA7A}"/>
                </a:ext>
              </a:extLst>
            </p:cNvPr>
            <p:cNvGrpSpPr/>
            <p:nvPr/>
          </p:nvGrpSpPr>
          <p:grpSpPr>
            <a:xfrm>
              <a:off x="8197410" y="1390878"/>
              <a:ext cx="2292749" cy="2897326"/>
              <a:chOff x="945638" y="3429000"/>
              <a:chExt cx="2292749" cy="289732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94244E-24F6-4CDE-B37A-9677045989C1}"/>
                  </a:ext>
                </a:extLst>
              </p:cNvPr>
              <p:cNvSpPr/>
              <p:nvPr/>
            </p:nvSpPr>
            <p:spPr>
              <a:xfrm>
                <a:off x="1912427" y="3429000"/>
                <a:ext cx="1325960" cy="192405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4E0A2EE-71E2-42FD-87B2-EF03EE14BDFE}"/>
                  </a:ext>
                </a:extLst>
              </p:cNvPr>
              <p:cNvSpPr/>
              <p:nvPr/>
            </p:nvSpPr>
            <p:spPr>
              <a:xfrm>
                <a:off x="2234967" y="4300877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F2D03B9-863D-4192-8146-7E8B395DCC59}"/>
                  </a:ext>
                </a:extLst>
              </p:cNvPr>
              <p:cNvSpPr/>
              <p:nvPr/>
            </p:nvSpPr>
            <p:spPr>
              <a:xfrm>
                <a:off x="2301867" y="5260101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3B554C-E793-4E74-B9C4-EF986245F176}"/>
                  </a:ext>
                </a:extLst>
              </p:cNvPr>
              <p:cNvSpPr/>
              <p:nvPr/>
            </p:nvSpPr>
            <p:spPr>
              <a:xfrm>
                <a:off x="959472" y="4391025"/>
                <a:ext cx="1316889" cy="192405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DBB0FC2-84C2-4DF8-8874-35E303B1ED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0323" y="3429000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9040839-78AA-44B0-A3B7-857E9F0924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6361" y="3429000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E5B20AC-0823-44D2-9BBC-76286B264F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6361" y="5364301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CDB6A80-E43E-45A9-8AD2-29BCFEE41D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5638" y="5353049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636841C-EA63-4030-BAF7-AC488B95732D}"/>
                  </a:ext>
                </a:extLst>
              </p:cNvPr>
              <p:cNvSpPr/>
              <p:nvPr/>
            </p:nvSpPr>
            <p:spPr>
              <a:xfrm>
                <a:off x="1297771" y="5444167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555F3D6-6CDD-478F-A340-93D36AFE35A6}"/>
                  </a:ext>
                </a:extLst>
              </p:cNvPr>
              <p:cNvSpPr/>
              <p:nvPr/>
            </p:nvSpPr>
            <p:spPr>
              <a:xfrm>
                <a:off x="1498254" y="4625269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67341F9-3A7C-4ABA-BE35-1EEAAF2688AD}"/>
                  </a:ext>
                </a:extLst>
              </p:cNvPr>
              <p:cNvSpPr/>
              <p:nvPr/>
            </p:nvSpPr>
            <p:spPr>
              <a:xfrm>
                <a:off x="1808894" y="5129212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94DC805-F04B-49EB-8FFE-032C64067C1D}"/>
                  </a:ext>
                </a:extLst>
              </p:cNvPr>
              <p:cNvSpPr/>
              <p:nvPr/>
            </p:nvSpPr>
            <p:spPr>
              <a:xfrm>
                <a:off x="1847108" y="3946747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8311656-7096-4057-B2B1-E1A8976BDBEE}"/>
              </a:ext>
            </a:extLst>
          </p:cNvPr>
          <p:cNvSpPr txBox="1"/>
          <p:nvPr/>
        </p:nvSpPr>
        <p:spPr>
          <a:xfrm>
            <a:off x="7089416" y="1219398"/>
            <a:ext cx="26759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0" dirty="0"/>
              <a:t>Length contraction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8B82D1E-1CF5-42C3-9E67-98418EF62655}"/>
              </a:ext>
            </a:extLst>
          </p:cNvPr>
          <p:cNvGrpSpPr/>
          <p:nvPr/>
        </p:nvGrpSpPr>
        <p:grpSpPr>
          <a:xfrm>
            <a:off x="1808808" y="1018767"/>
            <a:ext cx="1924051" cy="1180156"/>
            <a:chOff x="334136" y="6687934"/>
            <a:chExt cx="1924051" cy="1180156"/>
          </a:xfrm>
        </p:grpSpPr>
        <p:sp>
          <p:nvSpPr>
            <p:cNvPr id="50" name="Left Brace 49">
              <a:extLst>
                <a:ext uri="{FF2B5EF4-FFF2-40B4-BE49-F238E27FC236}">
                  <a16:creationId xmlns:a16="http://schemas.microsoft.com/office/drawing/2014/main" id="{B23031B1-0B1F-4BC0-AA9F-C17B780138EE}"/>
                </a:ext>
              </a:extLst>
            </p:cNvPr>
            <p:cNvSpPr/>
            <p:nvPr/>
          </p:nvSpPr>
          <p:spPr>
            <a:xfrm rot="5400000">
              <a:off x="1116295" y="6726197"/>
              <a:ext cx="359734" cy="1924051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B32B97D-FAB1-413E-93A9-74B48B1B795E}"/>
                    </a:ext>
                  </a:extLst>
                </p:cNvPr>
                <p:cNvSpPr txBox="1"/>
                <p:nvPr/>
              </p:nvSpPr>
              <p:spPr>
                <a:xfrm>
                  <a:off x="846813" y="6687934"/>
                  <a:ext cx="87258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B32B97D-FAB1-413E-93A9-74B48B1B7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813" y="6687934"/>
                  <a:ext cx="872588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C7CAF15-6A60-4C72-8B05-CA2203B7790B}"/>
              </a:ext>
            </a:extLst>
          </p:cNvPr>
          <p:cNvGrpSpPr/>
          <p:nvPr/>
        </p:nvGrpSpPr>
        <p:grpSpPr>
          <a:xfrm>
            <a:off x="10112691" y="946014"/>
            <a:ext cx="1279172" cy="1236130"/>
            <a:chOff x="334137" y="6631960"/>
            <a:chExt cx="1279172" cy="1236130"/>
          </a:xfrm>
        </p:grpSpPr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2B3D2C60-B094-4714-B875-8977FFB07E50}"/>
                </a:ext>
              </a:extLst>
            </p:cNvPr>
            <p:cNvSpPr/>
            <p:nvPr/>
          </p:nvSpPr>
          <p:spPr>
            <a:xfrm rot="5400000">
              <a:off x="802246" y="7057027"/>
              <a:ext cx="342954" cy="1279172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0EA56A3-9861-4EF7-B8EF-96FA5ABB146C}"/>
                    </a:ext>
                  </a:extLst>
                </p:cNvPr>
                <p:cNvSpPr txBox="1"/>
                <p:nvPr/>
              </p:nvSpPr>
              <p:spPr>
                <a:xfrm>
                  <a:off x="427709" y="6631960"/>
                  <a:ext cx="87258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GB" sz="4000" dirty="0"/>
                          <m:t>½</m:t>
                        </m:r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0EA56A3-9861-4EF7-B8EF-96FA5ABB14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709" y="6631960"/>
                  <a:ext cx="872588" cy="707886"/>
                </a:xfrm>
                <a:prstGeom prst="rect">
                  <a:avLst/>
                </a:prstGeom>
                <a:blipFill>
                  <a:blip r:embed="rId7"/>
                  <a:stretch>
                    <a:fillRect r="-2727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CE6931A-444D-4CAF-A1F5-56564875E580}"/>
              </a:ext>
            </a:extLst>
          </p:cNvPr>
          <p:cNvCxnSpPr>
            <a:cxnSpLocks/>
          </p:cNvCxnSpPr>
          <p:nvPr/>
        </p:nvCxnSpPr>
        <p:spPr>
          <a:xfrm>
            <a:off x="7562850" y="2823161"/>
            <a:ext cx="153626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386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0CD7E-517F-4F6A-8B03-F817F194DD56}"/>
                  </a:ext>
                </a:extLst>
              </p:cNvPr>
              <p:cNvSpPr txBox="1"/>
              <p:nvPr/>
            </p:nvSpPr>
            <p:spPr>
              <a:xfrm>
                <a:off x="823913" y="372178"/>
                <a:ext cx="433355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60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GB" sz="6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0CD7E-517F-4F6A-8B03-F817F194D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13" y="372178"/>
                <a:ext cx="4333559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251D41-BF7A-415C-819B-367B4CFC94E2}"/>
                  </a:ext>
                </a:extLst>
              </p:cNvPr>
              <p:cNvSpPr txBox="1"/>
              <p:nvPr/>
            </p:nvSpPr>
            <p:spPr>
              <a:xfrm>
                <a:off x="823913" y="1805272"/>
                <a:ext cx="9291638" cy="2570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i="1">
                                              <a:solidFill>
                                                <a:srgbClr val="FF33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251D41-BF7A-415C-819B-367B4CFC9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13" y="1805272"/>
                <a:ext cx="9291638" cy="2570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C8A2BCA-91B2-4703-B90D-BDD9F9A291C4}"/>
              </a:ext>
            </a:extLst>
          </p:cNvPr>
          <p:cNvSpPr txBox="1"/>
          <p:nvPr/>
        </p:nvSpPr>
        <p:spPr>
          <a:xfrm>
            <a:off x="365372" y="4592995"/>
            <a:ext cx="108607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There are 16 equations in this tensor formula (only 10 are unique).</a:t>
            </a:r>
          </a:p>
          <a:p>
            <a:r>
              <a:rPr lang="en-GB" sz="2800" dirty="0"/>
              <a:t>Poisson’s Equation is actually 1 of 10 equations.</a:t>
            </a:r>
            <a:br>
              <a:rPr lang="en-GB" sz="2800" dirty="0"/>
            </a:br>
            <a:r>
              <a:rPr lang="en-GB" sz="2800" dirty="0"/>
              <a:t>At low mass density, and low speeds, the other 9 equations are just 0 = 0.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775048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0CD7E-517F-4F6A-8B03-F817F194DD56}"/>
                  </a:ext>
                </a:extLst>
              </p:cNvPr>
              <p:cNvSpPr txBox="1"/>
              <p:nvPr/>
            </p:nvSpPr>
            <p:spPr>
              <a:xfrm>
                <a:off x="1839913" y="450870"/>
                <a:ext cx="84146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GB" sz="7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        4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72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GB" sz="6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0CD7E-517F-4F6A-8B03-F817F194D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913" y="450870"/>
                <a:ext cx="8414676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251D41-BF7A-415C-819B-367B4CFC94E2}"/>
                  </a:ext>
                </a:extLst>
              </p:cNvPr>
              <p:cNvSpPr txBox="1"/>
              <p:nvPr/>
            </p:nvSpPr>
            <p:spPr>
              <a:xfrm>
                <a:off x="823913" y="2110072"/>
                <a:ext cx="10453687" cy="2967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800" i="1">
                                              <a:solidFill>
                                                <a:srgbClr val="FF33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251D41-BF7A-415C-819B-367B4CFC9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13" y="2110072"/>
                <a:ext cx="10453687" cy="2967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C8A2BCA-91B2-4703-B90D-BDD9F9A291C4}"/>
              </a:ext>
            </a:extLst>
          </p:cNvPr>
          <p:cNvSpPr txBox="1"/>
          <p:nvPr/>
        </p:nvSpPr>
        <p:spPr>
          <a:xfrm>
            <a:off x="6792687" y="5083691"/>
            <a:ext cx="44849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Energy-Momentum Tensor (next video)</a:t>
            </a:r>
            <a:endParaRPr lang="en-CA" sz="4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0B08BB-387A-467F-B324-2C6EB111E4D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62840" y="1586160"/>
              <a:ext cx="7822080" cy="594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0B08BB-387A-467F-B324-2C6EB111E4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3480" y="1576800"/>
                <a:ext cx="7840800" cy="613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1299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66"/>
    </mc:Choice>
    <mc:Fallback xmlns="">
      <p:transition spd="slow" advTm="15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3171E6-5CE7-41C5-BC11-77321C481B17}"/>
                  </a:ext>
                </a:extLst>
              </p:cNvPr>
              <p:cNvSpPr txBox="1"/>
              <p:nvPr/>
            </p:nvSpPr>
            <p:spPr>
              <a:xfrm>
                <a:off x="580845" y="5973806"/>
                <a:ext cx="90738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4000" b="0" dirty="0"/>
                  <a:t> Energy-Momentum Tensor! (next video)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3171E6-5CE7-41C5-BC11-77321C481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45" y="5973806"/>
                <a:ext cx="9073831" cy="707886"/>
              </a:xfrm>
              <a:prstGeom prst="rect">
                <a:avLst/>
              </a:prstGeom>
              <a:blipFill>
                <a:blip r:embed="rId2"/>
                <a:stretch>
                  <a:fillRect t="-15517" r="-1343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6D18F8-3A00-45CF-9939-72FCAAFF5F25}"/>
                  </a:ext>
                </a:extLst>
              </p:cNvPr>
              <p:cNvSpPr txBox="1"/>
              <p:nvPr/>
            </p:nvSpPr>
            <p:spPr>
              <a:xfrm>
                <a:off x="254882" y="258339"/>
                <a:ext cx="45198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40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GB" sz="4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6D18F8-3A00-45CF-9939-72FCAAFF5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82" y="258339"/>
                <a:ext cx="4519827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5FA300-BAFF-43C9-9D1F-100FDAEC1272}"/>
                  </a:ext>
                </a:extLst>
              </p:cNvPr>
              <p:cNvSpPr txBox="1"/>
              <p:nvPr/>
            </p:nvSpPr>
            <p:spPr>
              <a:xfrm>
                <a:off x="580845" y="1297988"/>
                <a:ext cx="11164407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4000" b="0" dirty="0"/>
                  <a:t> is </a:t>
                </a:r>
                <a:r>
                  <a:rPr lang="en-GB" sz="4000" b="0" u="sng" dirty="0"/>
                  <a:t>not</a:t>
                </a:r>
                <a:r>
                  <a:rPr lang="en-GB" sz="4000" b="0" dirty="0"/>
                  <a:t> Lorentz invariant (</a:t>
                </a:r>
                <a:r>
                  <a:rPr lang="en-GB" sz="4000" b="0" u="sng" dirty="0"/>
                  <a:t>not</a:t>
                </a:r>
                <a:r>
                  <a:rPr lang="en-GB" sz="4000" b="0" dirty="0"/>
                  <a:t> a tensor)</a:t>
                </a:r>
                <a:br>
                  <a:rPr lang="en-GB" sz="4000" b="0" dirty="0"/>
                </a:br>
                <a:endParaRPr lang="en-GB" sz="4000" b="0" dirty="0"/>
              </a:p>
              <a:p>
                <a:r>
                  <a:rPr lang="en-GB" sz="4000" dirty="0"/>
                  <a:t>Its value is different in different reference frames due to length contraction… (same mass, half volume)</a:t>
                </a:r>
                <a:br>
                  <a:rPr lang="en-GB" sz="4000" dirty="0"/>
                </a:br>
                <a:br>
                  <a:rPr lang="en-GB" sz="4000" dirty="0"/>
                </a:b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4000" dirty="0"/>
                  <a:t> must be one component of a larger 4x4 tensor, just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en-GB" sz="4000" dirty="0"/>
                  <a:t> in the 4x4 Ricci Tensor.</a:t>
                </a:r>
                <a:endParaRPr lang="en-GB" sz="40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5FA300-BAFF-43C9-9D1F-100FDAEC1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45" y="1297988"/>
                <a:ext cx="11164407" cy="4401205"/>
              </a:xfrm>
              <a:prstGeom prst="rect">
                <a:avLst/>
              </a:prstGeom>
              <a:blipFill>
                <a:blip r:embed="rId4"/>
                <a:stretch>
                  <a:fillRect l="-1910" t="-2493" r="-2729" b="-49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9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5B6DD22-3541-4D67-9F0E-50E8ED1564A8}"/>
              </a:ext>
            </a:extLst>
          </p:cNvPr>
          <p:cNvGrpSpPr/>
          <p:nvPr/>
        </p:nvGrpSpPr>
        <p:grpSpPr>
          <a:xfrm>
            <a:off x="8903377" y="521724"/>
            <a:ext cx="2293102" cy="2293102"/>
            <a:chOff x="6902643" y="201940"/>
            <a:chExt cx="1785233" cy="178523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A04EB53-A246-4A64-8CB8-38731D1733AB}"/>
                </a:ext>
              </a:extLst>
            </p:cNvPr>
            <p:cNvCxnSpPr/>
            <p:nvPr/>
          </p:nvCxnSpPr>
          <p:spPr>
            <a:xfrm>
              <a:off x="7795260" y="201940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83C248E-E074-49B1-9E76-B476B6B2B3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5260" y="1442729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37C6CCD-739B-455F-853E-AAF6E2F585AB}"/>
                </a:ext>
              </a:extLst>
            </p:cNvPr>
            <p:cNvCxnSpPr/>
            <p:nvPr/>
          </p:nvCxnSpPr>
          <p:spPr>
            <a:xfrm rot="5400000">
              <a:off x="8415654" y="828962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6E23C98-2037-46F2-820E-0F9258F7D19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174865" y="828962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8F925E2-56A1-4A04-A635-53A7E266F0FC}"/>
                </a:ext>
              </a:extLst>
            </p:cNvPr>
            <p:cNvCxnSpPr/>
            <p:nvPr/>
          </p:nvCxnSpPr>
          <p:spPr>
            <a:xfrm rot="18900000">
              <a:off x="7356575" y="390276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A75DC63-63A2-4730-91EE-007F6DD14278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8233946" y="1267647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AA50584-5C7D-42F2-8B6E-57742167E4E1}"/>
                </a:ext>
              </a:extLst>
            </p:cNvPr>
            <p:cNvCxnSpPr/>
            <p:nvPr/>
          </p:nvCxnSpPr>
          <p:spPr>
            <a:xfrm rot="2700000">
              <a:off x="8238631" y="394963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B397FAE-37A8-4D79-839F-248EF8D561D9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7361261" y="1272334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7A99E4-F05B-4315-970D-2591B706CFCD}"/>
              </a:ext>
            </a:extLst>
          </p:cNvPr>
          <p:cNvGrpSpPr/>
          <p:nvPr/>
        </p:nvGrpSpPr>
        <p:grpSpPr>
          <a:xfrm>
            <a:off x="575352" y="267500"/>
            <a:ext cx="2818574" cy="2818574"/>
            <a:chOff x="6902643" y="201940"/>
            <a:chExt cx="1785233" cy="178523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DC14797-DC6A-4BA8-8465-27A4EA5AEB4E}"/>
                </a:ext>
              </a:extLst>
            </p:cNvPr>
            <p:cNvCxnSpPr/>
            <p:nvPr/>
          </p:nvCxnSpPr>
          <p:spPr>
            <a:xfrm>
              <a:off x="7795260" y="201940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120458B-D1A8-4E8D-BC93-16417DC02D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5260" y="1442729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7D074A-5BCC-40A6-90D0-89193A5E1D7B}"/>
                </a:ext>
              </a:extLst>
            </p:cNvPr>
            <p:cNvCxnSpPr/>
            <p:nvPr/>
          </p:nvCxnSpPr>
          <p:spPr>
            <a:xfrm rot="5400000">
              <a:off x="8415654" y="828962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C13E9C9-B5C4-48AD-A920-6AB0615315C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174865" y="828962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4479470-64D0-49CB-8549-DFACD24E8567}"/>
                </a:ext>
              </a:extLst>
            </p:cNvPr>
            <p:cNvCxnSpPr/>
            <p:nvPr/>
          </p:nvCxnSpPr>
          <p:spPr>
            <a:xfrm rot="18900000">
              <a:off x="7356575" y="390276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C5124AE-D87B-4782-9624-A9AF922350C1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8233946" y="1267647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33B04E3-8BA6-407E-AF80-76790C131E95}"/>
                </a:ext>
              </a:extLst>
            </p:cNvPr>
            <p:cNvCxnSpPr/>
            <p:nvPr/>
          </p:nvCxnSpPr>
          <p:spPr>
            <a:xfrm rot="2700000">
              <a:off x="8238631" y="394963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9BC695B-87AF-413E-8015-94F276F4ACF1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7361261" y="1272334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FE102B3-08DB-4EDF-8CEF-0BDA05967980}"/>
              </a:ext>
            </a:extLst>
          </p:cNvPr>
          <p:cNvGrpSpPr/>
          <p:nvPr/>
        </p:nvGrpSpPr>
        <p:grpSpPr>
          <a:xfrm>
            <a:off x="4849945" y="818427"/>
            <a:ext cx="2443231" cy="1750955"/>
            <a:chOff x="4849945" y="818427"/>
            <a:chExt cx="2443231" cy="175095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358DC07-C838-4650-ADD4-DDEC64610CED}"/>
                </a:ext>
              </a:extLst>
            </p:cNvPr>
            <p:cNvCxnSpPr/>
            <p:nvPr/>
          </p:nvCxnSpPr>
          <p:spPr>
            <a:xfrm rot="5400000">
              <a:off x="5199610" y="468762"/>
              <a:ext cx="0" cy="699329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87574AB-643F-4188-8E4F-9B9C7D0881D2}"/>
                </a:ext>
              </a:extLst>
            </p:cNvPr>
            <p:cNvCxnSpPr/>
            <p:nvPr/>
          </p:nvCxnSpPr>
          <p:spPr>
            <a:xfrm rot="5400000">
              <a:off x="6064365" y="468762"/>
              <a:ext cx="0" cy="699329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2CFDF30-2ADF-47E6-A739-6DBF75054B60}"/>
                </a:ext>
              </a:extLst>
            </p:cNvPr>
            <p:cNvCxnSpPr/>
            <p:nvPr/>
          </p:nvCxnSpPr>
          <p:spPr>
            <a:xfrm rot="5400000">
              <a:off x="6943511" y="468762"/>
              <a:ext cx="0" cy="699329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9C65ADC-EDEF-414E-A142-4B03E1FB3E7E}"/>
                </a:ext>
              </a:extLst>
            </p:cNvPr>
            <p:cNvCxnSpPr/>
            <p:nvPr/>
          </p:nvCxnSpPr>
          <p:spPr>
            <a:xfrm rot="5400000">
              <a:off x="5199611" y="878054"/>
              <a:ext cx="0" cy="699329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8CEC195-4204-4D1A-9CAD-45489E041A48}"/>
                </a:ext>
              </a:extLst>
            </p:cNvPr>
            <p:cNvCxnSpPr/>
            <p:nvPr/>
          </p:nvCxnSpPr>
          <p:spPr>
            <a:xfrm rot="5400000">
              <a:off x="6064366" y="878054"/>
              <a:ext cx="0" cy="699329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4E0A23D-137E-47BF-B516-8CDC3C5A3159}"/>
                </a:ext>
              </a:extLst>
            </p:cNvPr>
            <p:cNvCxnSpPr/>
            <p:nvPr/>
          </p:nvCxnSpPr>
          <p:spPr>
            <a:xfrm rot="5400000">
              <a:off x="6943512" y="878054"/>
              <a:ext cx="0" cy="699329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935F6A7-D3B3-48E1-813E-A601CD35F3AD}"/>
                </a:ext>
              </a:extLst>
            </p:cNvPr>
            <p:cNvCxnSpPr/>
            <p:nvPr/>
          </p:nvCxnSpPr>
          <p:spPr>
            <a:xfrm rot="5400000">
              <a:off x="5199611" y="1325276"/>
              <a:ext cx="0" cy="699329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F98DB32-D0E4-437D-930E-4C91B32362A9}"/>
                </a:ext>
              </a:extLst>
            </p:cNvPr>
            <p:cNvCxnSpPr/>
            <p:nvPr/>
          </p:nvCxnSpPr>
          <p:spPr>
            <a:xfrm rot="5400000">
              <a:off x="6064366" y="1325276"/>
              <a:ext cx="0" cy="699329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2948BB7-7F15-4776-B5E2-028F9844607E}"/>
                </a:ext>
              </a:extLst>
            </p:cNvPr>
            <p:cNvCxnSpPr/>
            <p:nvPr/>
          </p:nvCxnSpPr>
          <p:spPr>
            <a:xfrm rot="5400000">
              <a:off x="6943512" y="1325276"/>
              <a:ext cx="0" cy="699329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7AB20E7-2A69-481B-9FA6-DC4D75A2E145}"/>
                </a:ext>
              </a:extLst>
            </p:cNvPr>
            <p:cNvCxnSpPr/>
            <p:nvPr/>
          </p:nvCxnSpPr>
          <p:spPr>
            <a:xfrm rot="5400000">
              <a:off x="5199611" y="1772497"/>
              <a:ext cx="0" cy="699329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C3A417C-CC8B-4357-A270-2D8A8931EEDB}"/>
                </a:ext>
              </a:extLst>
            </p:cNvPr>
            <p:cNvCxnSpPr/>
            <p:nvPr/>
          </p:nvCxnSpPr>
          <p:spPr>
            <a:xfrm rot="5400000">
              <a:off x="6064366" y="1772497"/>
              <a:ext cx="0" cy="699329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855E53C-A9E1-4FDD-A48F-626B51A0EECE}"/>
                </a:ext>
              </a:extLst>
            </p:cNvPr>
            <p:cNvCxnSpPr/>
            <p:nvPr/>
          </p:nvCxnSpPr>
          <p:spPr>
            <a:xfrm rot="5400000">
              <a:off x="6943512" y="1772497"/>
              <a:ext cx="0" cy="699329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A1AF818-584D-4FE3-B67D-9A10D6EBBCB2}"/>
                </a:ext>
              </a:extLst>
            </p:cNvPr>
            <p:cNvCxnSpPr/>
            <p:nvPr/>
          </p:nvCxnSpPr>
          <p:spPr>
            <a:xfrm rot="5400000">
              <a:off x="5199611" y="2219717"/>
              <a:ext cx="0" cy="699329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FDCE8F9-DB47-4272-8079-5AF78B48B4F1}"/>
                </a:ext>
              </a:extLst>
            </p:cNvPr>
            <p:cNvCxnSpPr/>
            <p:nvPr/>
          </p:nvCxnSpPr>
          <p:spPr>
            <a:xfrm rot="5400000">
              <a:off x="6064366" y="2219717"/>
              <a:ext cx="0" cy="699329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89459F3-7388-451B-BD3A-B92C8E4DFD13}"/>
                </a:ext>
              </a:extLst>
            </p:cNvPr>
            <p:cNvCxnSpPr/>
            <p:nvPr/>
          </p:nvCxnSpPr>
          <p:spPr>
            <a:xfrm rot="5400000">
              <a:off x="6943512" y="2219717"/>
              <a:ext cx="0" cy="699329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D70BA86E-4F07-4906-971B-4503416346C8}"/>
              </a:ext>
            </a:extLst>
          </p:cNvPr>
          <p:cNvSpPr/>
          <p:nvPr/>
        </p:nvSpPr>
        <p:spPr>
          <a:xfrm>
            <a:off x="9293037" y="942644"/>
            <a:ext cx="1468286" cy="14682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6EA9638-1CD3-4E5A-BE87-A854A094F5DA}"/>
              </a:ext>
            </a:extLst>
          </p:cNvPr>
          <p:cNvSpPr/>
          <p:nvPr/>
        </p:nvSpPr>
        <p:spPr>
          <a:xfrm>
            <a:off x="1262533" y="951155"/>
            <a:ext cx="1468286" cy="14682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ADA671B-67A2-4ED9-BCDF-339C8344FF52}"/>
              </a:ext>
            </a:extLst>
          </p:cNvPr>
          <p:cNvSpPr/>
          <p:nvPr/>
        </p:nvSpPr>
        <p:spPr>
          <a:xfrm>
            <a:off x="5229961" y="950808"/>
            <a:ext cx="1468286" cy="14682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1033AD-3211-4603-B436-5C178865B2AA}"/>
              </a:ext>
            </a:extLst>
          </p:cNvPr>
          <p:cNvGrpSpPr/>
          <p:nvPr/>
        </p:nvGrpSpPr>
        <p:grpSpPr>
          <a:xfrm rot="16200000">
            <a:off x="2660761" y="1415941"/>
            <a:ext cx="6858000" cy="4026120"/>
            <a:chOff x="-24958" y="2300181"/>
            <a:chExt cx="12229437" cy="2287358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DBAE2D8-BB9D-45A7-B063-B34919A5F28A}"/>
                </a:ext>
              </a:extLst>
            </p:cNvPr>
            <p:cNvCxnSpPr>
              <a:cxnSpLocks/>
            </p:cNvCxnSpPr>
            <p:nvPr/>
          </p:nvCxnSpPr>
          <p:spPr>
            <a:xfrm>
              <a:off x="-24958" y="2300181"/>
              <a:ext cx="12216958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BC31851-40B0-4D9D-B757-76388952DD9A}"/>
                </a:ext>
              </a:extLst>
            </p:cNvPr>
            <p:cNvCxnSpPr>
              <a:cxnSpLocks/>
            </p:cNvCxnSpPr>
            <p:nvPr/>
          </p:nvCxnSpPr>
          <p:spPr>
            <a:xfrm>
              <a:off x="-12479" y="4587539"/>
              <a:ext cx="12216958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10F5DA3-E1C0-4F34-AF9A-C03B04E8F933}"/>
              </a:ext>
            </a:extLst>
          </p:cNvPr>
          <p:cNvGrpSpPr/>
          <p:nvPr/>
        </p:nvGrpSpPr>
        <p:grpSpPr>
          <a:xfrm>
            <a:off x="199682" y="3259831"/>
            <a:ext cx="3626955" cy="1765957"/>
            <a:chOff x="199682" y="3259831"/>
            <a:chExt cx="3626955" cy="17659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2DEB142-AD73-42FD-887F-C8B5C2E482B5}"/>
                    </a:ext>
                  </a:extLst>
                </p:cNvPr>
                <p:cNvSpPr txBox="1"/>
                <p:nvPr/>
              </p:nvSpPr>
              <p:spPr>
                <a:xfrm>
                  <a:off x="485094" y="3259831"/>
                  <a:ext cx="2999091" cy="10241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5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2DEB142-AD73-42FD-887F-C8B5C2E48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094" y="3259831"/>
                  <a:ext cx="2999091" cy="102419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2E9ABEC-E9ED-43F2-809C-4B5E1752EA5D}"/>
                </a:ext>
              </a:extLst>
            </p:cNvPr>
            <p:cNvSpPr txBox="1"/>
            <p:nvPr/>
          </p:nvSpPr>
          <p:spPr>
            <a:xfrm>
              <a:off x="199682" y="4256347"/>
              <a:ext cx="36269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/>
                <a:t>+</a:t>
              </a:r>
              <a:r>
                <a:rPr lang="en-GB" sz="4400" dirty="0" err="1"/>
                <a:t>ve</a:t>
              </a:r>
              <a:r>
                <a:rPr lang="en-GB" sz="4400" dirty="0"/>
                <a:t> divergence</a:t>
              </a:r>
              <a:endParaRPr lang="en-CA" sz="44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2131F57-8099-412B-86C3-EB0B6733228A}"/>
              </a:ext>
            </a:extLst>
          </p:cNvPr>
          <p:cNvSpPr txBox="1"/>
          <p:nvPr/>
        </p:nvSpPr>
        <p:spPr>
          <a:xfrm>
            <a:off x="168251" y="5317993"/>
            <a:ext cx="3658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Overall, vectors are “leaving” the box.</a:t>
            </a:r>
            <a:endParaRPr lang="en-CA" sz="3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977E5F3-24B4-45F4-98ED-5C72F8942B9B}"/>
              </a:ext>
            </a:extLst>
          </p:cNvPr>
          <p:cNvSpPr txBox="1"/>
          <p:nvPr/>
        </p:nvSpPr>
        <p:spPr>
          <a:xfrm>
            <a:off x="8333932" y="5317993"/>
            <a:ext cx="3658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Overall, vectors are “entering” the box.</a:t>
            </a:r>
            <a:endParaRPr lang="en-CA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5EB158-E33F-4A42-9FC7-D2644CB25D7D}"/>
              </a:ext>
            </a:extLst>
          </p:cNvPr>
          <p:cNvGrpSpPr/>
          <p:nvPr/>
        </p:nvGrpSpPr>
        <p:grpSpPr>
          <a:xfrm>
            <a:off x="4207561" y="3259831"/>
            <a:ext cx="3839256" cy="1765957"/>
            <a:chOff x="4207561" y="3259831"/>
            <a:chExt cx="3839256" cy="17659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3D6D561-F508-41DE-B873-DA95FAACD080}"/>
                    </a:ext>
                  </a:extLst>
                </p:cNvPr>
                <p:cNvSpPr txBox="1"/>
                <p:nvPr/>
              </p:nvSpPr>
              <p:spPr>
                <a:xfrm>
                  <a:off x="4614839" y="3259831"/>
                  <a:ext cx="2999091" cy="10241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5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3D6D561-F508-41DE-B873-DA95FAACD0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4839" y="3259831"/>
                  <a:ext cx="2999091" cy="102419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84045E-1E6B-428C-89B5-8FEAE82F77E2}"/>
                </a:ext>
              </a:extLst>
            </p:cNvPr>
            <p:cNvSpPr txBox="1"/>
            <p:nvPr/>
          </p:nvSpPr>
          <p:spPr>
            <a:xfrm>
              <a:off x="4207561" y="4256347"/>
              <a:ext cx="38392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/>
                <a:t>Zero divergence</a:t>
              </a:r>
              <a:endParaRPr lang="en-CA" sz="4400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D941492-1298-40F7-9CCB-2D57BDB463A4}"/>
              </a:ext>
            </a:extLst>
          </p:cNvPr>
          <p:cNvSpPr txBox="1"/>
          <p:nvPr/>
        </p:nvSpPr>
        <p:spPr>
          <a:xfrm>
            <a:off x="4297996" y="5124759"/>
            <a:ext cx="36583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Overall, no vectors “entering”/“leaving” the box.</a:t>
            </a:r>
            <a:endParaRPr lang="en-CA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7D8392-A829-4A1A-8964-22DD47084917}"/>
              </a:ext>
            </a:extLst>
          </p:cNvPr>
          <p:cNvGrpSpPr/>
          <p:nvPr/>
        </p:nvGrpSpPr>
        <p:grpSpPr>
          <a:xfrm>
            <a:off x="8365363" y="3259831"/>
            <a:ext cx="3626955" cy="2031288"/>
            <a:chOff x="8365363" y="3259831"/>
            <a:chExt cx="3626955" cy="2031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45259AD-A24C-4071-A514-8A9EBC961536}"/>
                    </a:ext>
                  </a:extLst>
                </p:cNvPr>
                <p:cNvSpPr txBox="1"/>
                <p:nvPr/>
              </p:nvSpPr>
              <p:spPr>
                <a:xfrm>
                  <a:off x="8650775" y="3259831"/>
                  <a:ext cx="2999091" cy="10241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5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45259AD-A24C-4071-A514-8A9EBC9615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75" y="3259831"/>
                  <a:ext cx="2999091" cy="102419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1F07584-5806-4886-BE3E-FA2A7EF46D2A}"/>
                </a:ext>
              </a:extLst>
            </p:cNvPr>
            <p:cNvSpPr txBox="1"/>
            <p:nvPr/>
          </p:nvSpPr>
          <p:spPr>
            <a:xfrm>
              <a:off x="8365363" y="4122997"/>
              <a:ext cx="36269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/>
                <a:t>-</a:t>
              </a:r>
              <a:r>
                <a:rPr lang="en-GB" sz="4400" dirty="0" err="1"/>
                <a:t>ve</a:t>
              </a:r>
              <a:r>
                <a:rPr lang="en-GB" sz="4400" dirty="0"/>
                <a:t> divergence</a:t>
              </a:r>
              <a:endParaRPr lang="en-CA" sz="44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F4410F9-95D7-4451-99ED-33BE6C0435A1}"/>
                </a:ext>
              </a:extLst>
            </p:cNvPr>
            <p:cNvSpPr txBox="1"/>
            <p:nvPr/>
          </p:nvSpPr>
          <p:spPr>
            <a:xfrm>
              <a:off x="9057122" y="4767899"/>
              <a:ext cx="22434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(convergence)</a:t>
              </a:r>
              <a:endParaRPr lang="en-CA" sz="2800" dirty="0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038F7516-5AA3-484F-B0A0-DBF875180A51}"/>
              </a:ext>
            </a:extLst>
          </p:cNvPr>
          <p:cNvSpPr/>
          <p:nvPr/>
        </p:nvSpPr>
        <p:spPr>
          <a:xfrm>
            <a:off x="1939413" y="1629029"/>
            <a:ext cx="118178" cy="11817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7F9A501-9475-43D6-AE13-8E3CAA4C59D4}"/>
              </a:ext>
            </a:extLst>
          </p:cNvPr>
          <p:cNvSpPr/>
          <p:nvPr/>
        </p:nvSpPr>
        <p:spPr>
          <a:xfrm>
            <a:off x="5899040" y="1615850"/>
            <a:ext cx="118178" cy="11817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5D52560-447D-4285-AB9D-5847F728C4F9}"/>
              </a:ext>
            </a:extLst>
          </p:cNvPr>
          <p:cNvSpPr/>
          <p:nvPr/>
        </p:nvSpPr>
        <p:spPr>
          <a:xfrm>
            <a:off x="9990840" y="1614175"/>
            <a:ext cx="118178" cy="11817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772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81"/>
    </mc:Choice>
    <mc:Fallback xmlns="">
      <p:transition spd="slow" advTm="27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62" grpId="0"/>
      <p:bldP spid="65" grpId="0"/>
      <p:bldP spid="68" grpId="0"/>
      <p:bldP spid="6" grpId="0" animBg="1"/>
      <p:bldP spid="70" grpId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E304AB-D455-422E-B299-AC037C7E7D29}"/>
              </a:ext>
            </a:extLst>
          </p:cNvPr>
          <p:cNvSpPr txBox="1"/>
          <p:nvPr/>
        </p:nvSpPr>
        <p:spPr>
          <a:xfrm>
            <a:off x="316582" y="269847"/>
            <a:ext cx="5190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Gravitational (Vector) Field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90C525-B0DB-4FFA-ACC7-7B933C31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8298" t="6367" r="6373" b="10270"/>
          <a:stretch/>
        </p:blipFill>
        <p:spPr>
          <a:xfrm>
            <a:off x="405239" y="1950097"/>
            <a:ext cx="4850212" cy="473841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3" name="Picture 2" descr="Image result for earth">
            <a:extLst>
              <a:ext uri="{FF2B5EF4-FFF2-40B4-BE49-F238E27FC236}">
                <a16:creationId xmlns:a16="http://schemas.microsoft.com/office/drawing/2014/main" id="{78753568-EB31-4C1F-965A-64EBF988E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202" y="3840401"/>
            <a:ext cx="993153" cy="9931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23BD5D-F0D2-44FC-9935-A699A043D719}"/>
                  </a:ext>
                </a:extLst>
              </p:cNvPr>
              <p:cNvSpPr txBox="1"/>
              <p:nvPr/>
            </p:nvSpPr>
            <p:spPr>
              <a:xfrm>
                <a:off x="6280573" y="846414"/>
                <a:ext cx="525021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600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=−4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60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23BD5D-F0D2-44FC-9935-A699A043D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573" y="846414"/>
                <a:ext cx="5250219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7F0EF8-EAE1-4534-BEC5-796FFF0BAE04}"/>
                  </a:ext>
                </a:extLst>
              </p:cNvPr>
              <p:cNvSpPr txBox="1"/>
              <p:nvPr/>
            </p:nvSpPr>
            <p:spPr>
              <a:xfrm>
                <a:off x="405239" y="916178"/>
                <a:ext cx="3169842" cy="876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GB" sz="3600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𝐺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(−</m:t>
                    </m:r>
                    <m:acc>
                      <m:accPr>
                        <m:chr m:val="⃗"/>
                        <m:ctrlPr>
                          <a:rPr lang="en-GB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GB" sz="3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7F0EF8-EAE1-4534-BEC5-796FFF0BA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39" y="916178"/>
                <a:ext cx="3169842" cy="8761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CA3FC46-D57A-448A-909F-C4C3C9F9C227}"/>
              </a:ext>
            </a:extLst>
          </p:cNvPr>
          <p:cNvGrpSpPr/>
          <p:nvPr/>
        </p:nvGrpSpPr>
        <p:grpSpPr>
          <a:xfrm>
            <a:off x="3318148" y="692525"/>
            <a:ext cx="3186770" cy="1930787"/>
            <a:chOff x="3318148" y="692525"/>
            <a:chExt cx="3186770" cy="19307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A9F325-FB5F-4477-AC68-6F7CEAE2928B}"/>
                </a:ext>
              </a:extLst>
            </p:cNvPr>
            <p:cNvSpPr txBox="1"/>
            <p:nvPr/>
          </p:nvSpPr>
          <p:spPr>
            <a:xfrm>
              <a:off x="3318148" y="1792315"/>
              <a:ext cx="3186770" cy="830997"/>
            </a:xfrm>
            <a:prstGeom prst="rect">
              <a:avLst/>
            </a:prstGeom>
            <a:solidFill>
              <a:schemeClr val="bg1"/>
            </a:solidFill>
            <a:effectLst>
              <a:softEdge rad="1270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800" dirty="0"/>
                <a:t>(equivalent)</a:t>
              </a:r>
              <a:endParaRPr lang="en-CA" sz="4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61C847-6AAE-4554-A362-E56D33574546}"/>
                    </a:ext>
                  </a:extLst>
                </p:cNvPr>
                <p:cNvSpPr txBox="1"/>
                <p:nvPr/>
              </p:nvSpPr>
              <p:spPr>
                <a:xfrm>
                  <a:off x="4268475" y="692525"/>
                  <a:ext cx="1479892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⇔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61C847-6AAE-4554-A362-E56D335745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8475" y="692525"/>
                  <a:ext cx="1479892" cy="13234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2F30A23-6631-4943-A09F-D17584F45EFD}"/>
              </a:ext>
            </a:extLst>
          </p:cNvPr>
          <p:cNvGrpSpPr/>
          <p:nvPr/>
        </p:nvGrpSpPr>
        <p:grpSpPr>
          <a:xfrm>
            <a:off x="7963909" y="1572056"/>
            <a:ext cx="4036747" cy="2953440"/>
            <a:chOff x="7963909" y="1572056"/>
            <a:chExt cx="4036747" cy="295344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A35912-0C3F-48BF-9769-17FCB88C4CCE}"/>
                </a:ext>
              </a:extLst>
            </p:cNvPr>
            <p:cNvSpPr txBox="1"/>
            <p:nvPr/>
          </p:nvSpPr>
          <p:spPr>
            <a:xfrm>
              <a:off x="7963909" y="2986613"/>
              <a:ext cx="4036747" cy="1538883"/>
            </a:xfrm>
            <a:prstGeom prst="rect">
              <a:avLst/>
            </a:prstGeom>
            <a:solidFill>
              <a:schemeClr val="bg1"/>
            </a:solidFill>
            <a:effectLst>
              <a:softEdge rad="1270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400" dirty="0">
                  <a:solidFill>
                    <a:srgbClr val="FF3399"/>
                  </a:solidFill>
                </a:rPr>
                <a:t>Mass density</a:t>
              </a:r>
            </a:p>
            <a:p>
              <a:pPr algn="ctr"/>
              <a:r>
                <a:rPr lang="en-GB" sz="4000" dirty="0">
                  <a:solidFill>
                    <a:srgbClr val="FF3399"/>
                  </a:solidFill>
                </a:rPr>
                <a:t>(mass per volume)</a:t>
              </a:r>
              <a:endParaRPr lang="en-CA" sz="4000" dirty="0">
                <a:solidFill>
                  <a:srgbClr val="FF3399"/>
                </a:solidFill>
              </a:endParaRPr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179DB2D0-509E-439B-96AE-D0A056C75AC6}"/>
                </a:ext>
              </a:extLst>
            </p:cNvPr>
            <p:cNvSpPr/>
            <p:nvPr/>
          </p:nvSpPr>
          <p:spPr>
            <a:xfrm>
              <a:off x="9611908" y="1572056"/>
              <a:ext cx="1856944" cy="1856944"/>
            </a:xfrm>
            <a:prstGeom prst="arc">
              <a:avLst>
                <a:gd name="adj1" fmla="val 18977187"/>
                <a:gd name="adj2" fmla="val 2184898"/>
              </a:avLst>
            </a:prstGeom>
            <a:ln w="76200">
              <a:solidFill>
                <a:srgbClr val="FF339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D8DD6E-3FD3-4E12-B65A-A20A0783A4C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97760" y="1651680"/>
              <a:ext cx="2320200" cy="222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D8DD6E-3FD3-4E12-B65A-A20A0783A4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88400" y="1642320"/>
                <a:ext cx="2338920" cy="240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3917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70"/>
    </mc:Choice>
    <mc:Fallback xmlns="">
      <p:transition spd="slow" advTm="18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E304AB-D455-422E-B299-AC037C7E7D29}"/>
              </a:ext>
            </a:extLst>
          </p:cNvPr>
          <p:cNvSpPr txBox="1"/>
          <p:nvPr/>
        </p:nvSpPr>
        <p:spPr>
          <a:xfrm>
            <a:off x="316582" y="269847"/>
            <a:ext cx="5190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Gravitational (Vector) Field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2D2FEC-C21A-4915-9DD0-C1A11F348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8" t="7739" r="9949" b="10657"/>
          <a:stretch/>
        </p:blipFill>
        <p:spPr>
          <a:xfrm>
            <a:off x="6747799" y="1925238"/>
            <a:ext cx="4563968" cy="469484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9" name="Picture 2" descr="Image result for earth">
            <a:extLst>
              <a:ext uri="{FF2B5EF4-FFF2-40B4-BE49-F238E27FC236}">
                <a16:creationId xmlns:a16="http://schemas.microsoft.com/office/drawing/2014/main" id="{158A7F68-5D73-4DC9-83F1-49B204169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521" y="3749602"/>
            <a:ext cx="958385" cy="9583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AF604C-E2CC-433B-82F1-2225A4981F1C}"/>
                  </a:ext>
                </a:extLst>
              </p:cNvPr>
              <p:cNvSpPr txBox="1"/>
              <p:nvPr/>
            </p:nvSpPr>
            <p:spPr>
              <a:xfrm>
                <a:off x="405239" y="916178"/>
                <a:ext cx="3169842" cy="876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GB" sz="3600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𝐺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(−</m:t>
                    </m:r>
                    <m:acc>
                      <m:accPr>
                        <m:chr m:val="⃗"/>
                        <m:ctrlPr>
                          <a:rPr lang="en-GB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GB" sz="3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AF604C-E2CC-433B-82F1-2225A4981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39" y="916178"/>
                <a:ext cx="3169842" cy="8761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9790C525-B0DB-4FFA-ACC7-7B933C31F3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8298" t="6367" r="6373" b="10270"/>
          <a:stretch/>
        </p:blipFill>
        <p:spPr>
          <a:xfrm>
            <a:off x="405239" y="1950097"/>
            <a:ext cx="4850212" cy="473841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3" name="Picture 2" descr="Image result for earth">
            <a:extLst>
              <a:ext uri="{FF2B5EF4-FFF2-40B4-BE49-F238E27FC236}">
                <a16:creationId xmlns:a16="http://schemas.microsoft.com/office/drawing/2014/main" id="{78753568-EB31-4C1F-965A-64EBF988E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202" y="3840401"/>
            <a:ext cx="993153" cy="9931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0E9BBF-EBF8-4CE8-8F10-FB085A05B45F}"/>
                  </a:ext>
                </a:extLst>
              </p:cNvPr>
              <p:cNvSpPr txBox="1"/>
              <p:nvPr/>
            </p:nvSpPr>
            <p:spPr>
              <a:xfrm>
                <a:off x="3417944" y="1012909"/>
                <a:ext cx="20893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−(</m:t>
                    </m:r>
                    <m:r>
                      <m:rPr>
                        <m:sty m:val="p"/>
                      </m:rPr>
                      <a:rPr lang="en-GB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3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0E9BBF-EBF8-4CE8-8F10-FB085A05B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944" y="1012909"/>
                <a:ext cx="2089354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B39BCBD-25B2-42B9-AA8D-4F46C27E7407}"/>
              </a:ext>
            </a:extLst>
          </p:cNvPr>
          <p:cNvGrpSpPr/>
          <p:nvPr/>
        </p:nvGrpSpPr>
        <p:grpSpPr>
          <a:xfrm>
            <a:off x="6096000" y="292246"/>
            <a:ext cx="5867567" cy="1420160"/>
            <a:chOff x="6096000" y="292246"/>
            <a:chExt cx="5867567" cy="14201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934638-43C8-4484-9105-A0F59DB254D4}"/>
                </a:ext>
              </a:extLst>
            </p:cNvPr>
            <p:cNvSpPr txBox="1"/>
            <p:nvPr/>
          </p:nvSpPr>
          <p:spPr>
            <a:xfrm>
              <a:off x="6096000" y="292246"/>
              <a:ext cx="58675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Gravitational (Scalar) Potential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34E0B9-5641-48F6-8972-92D13766F8AF}"/>
                    </a:ext>
                  </a:extLst>
                </p:cNvPr>
                <p:cNvSpPr txBox="1"/>
                <p:nvPr/>
              </p:nvSpPr>
              <p:spPr>
                <a:xfrm>
                  <a:off x="8789796" y="696743"/>
                  <a:ext cx="896912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34E0B9-5641-48F6-8972-92D13766F8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9796" y="696743"/>
                  <a:ext cx="896912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6E7D04E-DB18-483E-90E4-10ED6C23D43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89000" y="265680"/>
              <a:ext cx="8879400" cy="5726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6E7D04E-DB18-483E-90E4-10ED6C23D4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79640" y="256320"/>
                <a:ext cx="8898120" cy="5744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0573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134">
        <p:fade/>
      </p:transition>
    </mc:Choice>
    <mc:Fallback xmlns="">
      <p:transition spd="med" advTm="601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383F57-BF41-42CC-9CA4-B36B49490C6B}"/>
                  </a:ext>
                </a:extLst>
              </p:cNvPr>
              <p:cNvSpPr txBox="1"/>
              <p:nvPr/>
            </p:nvSpPr>
            <p:spPr>
              <a:xfrm>
                <a:off x="551008" y="330986"/>
                <a:ext cx="405617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</a:rPr>
                        <m:t>=(−</m:t>
                      </m:r>
                      <m:r>
                        <m:rPr>
                          <m:sty m:val="p"/>
                        </m:rPr>
                        <a:rPr lang="en-GB" sz="60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383F57-BF41-42CC-9CA4-B36B49490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08" y="330986"/>
                <a:ext cx="4056175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B62648-DE05-43A0-B81B-0DE0525C615B}"/>
                  </a:ext>
                </a:extLst>
              </p:cNvPr>
              <p:cNvSpPr txBox="1"/>
              <p:nvPr/>
            </p:nvSpPr>
            <p:spPr>
              <a:xfrm>
                <a:off x="6096000" y="330986"/>
                <a:ext cx="525021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600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=−4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60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B62648-DE05-43A0-B81B-0DE0525C6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0986"/>
                <a:ext cx="5250219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877833-844C-4ABC-AB3D-411221A52E4B}"/>
                  </a:ext>
                </a:extLst>
              </p:cNvPr>
              <p:cNvSpPr txBox="1"/>
              <p:nvPr/>
            </p:nvSpPr>
            <p:spPr>
              <a:xfrm>
                <a:off x="379937" y="2141441"/>
                <a:ext cx="697524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(−</m:t>
                    </m:r>
                    <m:r>
                      <m:rPr>
                        <m:sty m:val="p"/>
                      </m:rPr>
                      <a:rPr lang="en-GB" sz="60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=−4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60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877833-844C-4ABC-AB3D-411221A52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37" y="2141441"/>
                <a:ext cx="6975243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23F3F1-78CD-45A9-AEC5-672706E43FD5}"/>
                  </a:ext>
                </a:extLst>
              </p:cNvPr>
              <p:cNvSpPr txBox="1"/>
              <p:nvPr/>
            </p:nvSpPr>
            <p:spPr>
              <a:xfrm>
                <a:off x="568800" y="3869062"/>
                <a:ext cx="618374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7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GB" sz="72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7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72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72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23F3F1-78CD-45A9-AEC5-672706E43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00" y="3869062"/>
                <a:ext cx="6183744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2051548-8FD8-4997-A779-175A2949995F}"/>
              </a:ext>
            </a:extLst>
          </p:cNvPr>
          <p:cNvSpPr txBox="1"/>
          <p:nvPr/>
        </p:nvSpPr>
        <p:spPr>
          <a:xfrm>
            <a:off x="7660966" y="3547647"/>
            <a:ext cx="33907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Poisson’s Equation</a:t>
            </a:r>
            <a:endParaRPr lang="en-CA" sz="6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96CE44-EC73-4BA2-8580-1724BFB257E9}"/>
              </a:ext>
            </a:extLst>
          </p:cNvPr>
          <p:cNvGrpSpPr/>
          <p:nvPr/>
        </p:nvGrpSpPr>
        <p:grpSpPr>
          <a:xfrm>
            <a:off x="431039" y="5374279"/>
            <a:ext cx="5330623" cy="1326500"/>
            <a:chOff x="431039" y="5110810"/>
            <a:chExt cx="5330623" cy="13265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E0C7340-18E8-47EE-A514-1AB5974764F2}"/>
                </a:ext>
              </a:extLst>
            </p:cNvPr>
            <p:cNvGrpSpPr/>
            <p:nvPr/>
          </p:nvGrpSpPr>
          <p:grpSpPr>
            <a:xfrm>
              <a:off x="551008" y="5513980"/>
              <a:ext cx="5210654" cy="923330"/>
              <a:chOff x="551008" y="5513980"/>
              <a:chExt cx="5210654" cy="9233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3F06CE4-0E6A-436F-9595-0E5A403DA390}"/>
                      </a:ext>
                    </a:extLst>
                  </p:cNvPr>
                  <p:cNvSpPr txBox="1"/>
                  <p:nvPr/>
                </p:nvSpPr>
                <p:spPr>
                  <a:xfrm>
                    <a:off x="551008" y="5513980"/>
                    <a:ext cx="2268891" cy="923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  <m:sSup>
                            <m:sSup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GB" sz="5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CA" sz="54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3F06CE4-0E6A-436F-9595-0E5A403DA3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008" y="5513980"/>
                    <a:ext cx="2268891" cy="9233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1A5615-3A3C-458A-8EA9-12900EAFA6D5}"/>
                  </a:ext>
                </a:extLst>
              </p:cNvPr>
              <p:cNvSpPr txBox="1"/>
              <p:nvPr/>
            </p:nvSpPr>
            <p:spPr>
              <a:xfrm>
                <a:off x="2370877" y="5729424"/>
                <a:ext cx="33907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“Laplacian”</a:t>
                </a:r>
                <a:endParaRPr lang="en-CA" sz="4000" dirty="0"/>
              </a:p>
            </p:txBody>
          </p:sp>
        </p:grp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4E411333-D47F-4E0F-B5A6-3B4879BCC2CD}"/>
                </a:ext>
              </a:extLst>
            </p:cNvPr>
            <p:cNvSpPr/>
            <p:nvPr/>
          </p:nvSpPr>
          <p:spPr>
            <a:xfrm rot="5400000">
              <a:off x="1636963" y="3904886"/>
              <a:ext cx="210278" cy="2622126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69A57DD-55F5-4CAB-9447-0726D038A50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9840" y="169920"/>
              <a:ext cx="6246360" cy="6568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69A57DD-55F5-4CAB-9447-0726D038A5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0480" y="160560"/>
                <a:ext cx="6265080" cy="6586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4086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89"/>
    </mc:Choice>
    <mc:Fallback xmlns="">
      <p:transition spd="slow" advTm="33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7BBAA8-9309-48ED-AA62-141509BD9675}"/>
                  </a:ext>
                </a:extLst>
              </p:cNvPr>
              <p:cNvSpPr txBox="1"/>
              <p:nvPr/>
            </p:nvSpPr>
            <p:spPr>
              <a:xfrm>
                <a:off x="164631" y="1336878"/>
                <a:ext cx="11913069" cy="1789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66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66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6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GB" sz="66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6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7BBAA8-9309-48ED-AA62-141509BD9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31" y="1336878"/>
                <a:ext cx="11913069" cy="17899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D323C9-9D8F-40D8-8F04-8EDFE7AE58F6}"/>
                  </a:ext>
                </a:extLst>
              </p:cNvPr>
              <p:cNvSpPr txBox="1"/>
              <p:nvPr/>
            </p:nvSpPr>
            <p:spPr>
              <a:xfrm>
                <a:off x="83712" y="4203576"/>
                <a:ext cx="12024575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6600" dirty="0"/>
                  <a:t>Laplacian = “bump detector” for </a:t>
                </a:r>
                <a14:m>
                  <m:oMath xmlns:m="http://schemas.openxmlformats.org/officeDocument/2006/math">
                    <m:r>
                      <a:rPr lang="en-GB" sz="6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D323C9-9D8F-40D8-8F04-8EDFE7AE5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2" y="4203576"/>
                <a:ext cx="12024575" cy="1107996"/>
              </a:xfrm>
              <a:prstGeom prst="rect">
                <a:avLst/>
              </a:prstGeom>
              <a:blipFill>
                <a:blip r:embed="rId4"/>
                <a:stretch>
                  <a:fillRect l="-3043" t="-19337" b="-419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0921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1"/>
    </mc:Choice>
    <mc:Fallback xmlns="">
      <p:transition spd="slow" advTm="6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7.4|10.1|2.8|3.8|4.1|7.5|3.2|4.1|4.9|24.6|3.4|1.3|7|2.1|8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3.2|6.9|1.3|4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3|1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4|6.3|2.6|14.7|17.6|13.3|16.1|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7|3.1|3.6|4.9|28.4|9.3|9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11.8|4.1|10.3|10.8|7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.9|6.6|1.1|7.7|0.8|1.1|3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4.9|17.6|16.4|8.5|17.2|1.2|24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10|3.9|3.5|4|6.3|5.1|5.2|11.7|1.1|4.4|5.8|0.9|15.5|8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2.5|1.8|10.1|3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9.4|18.5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5.5|3.3|3.4|5.6|17.5|1.5|5.9|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9|2.2|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1.9|2.8|2|2.7|13.4|6.5|7.4|3.9|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4|6.1|0.6|1.8|0.5|1.7|3.3|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9|1|13|5.5|13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5.9|0.8|0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9|3.8|10.9|6.3|5|4.8|5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3|1.2|0.9|2.1|0.7|3.1|1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9|0.8|0.6|0.7|7|4.2|2.4|1.3|0.8|0.7|1.4|3.1|2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9|0.8|0.6|0.7|7|4.2|2.4|1.3|0.8|0.7|1.4|3.1|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4.3|0.9|1.7|4.2|2|0.5|1.2|2.3|1.8|1|0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1|3.7|3|5.1|7.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2.1|11.2|7.5|9.7|17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10.8|0.7|2.5|2.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2.3|5.8|15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6|1.9|1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2.3|5.8|15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3|1.4|2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.2|4.4|0.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6|5.2|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9.4|1.1|1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3.9|3.9|0.6|5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6|0.7|1.6|4.1|2.7|6.8|2.1|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6|2.7|2.9|1.1|4.3|2.1|5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22773</TotalTime>
  <Words>1780</Words>
  <Application>Microsoft Office PowerPoint</Application>
  <PresentationFormat>Widescreen</PresentationFormat>
  <Paragraphs>360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Relativity 107: General Relativity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167</cp:revision>
  <dcterms:created xsi:type="dcterms:W3CDTF">2021-01-31T03:22:05Z</dcterms:created>
  <dcterms:modified xsi:type="dcterms:W3CDTF">2022-09-12T03:12:35Z</dcterms:modified>
</cp:coreProperties>
</file>